
<file path=[Content_Types].xml><?xml version="1.0" encoding="utf-8"?>
<Types xmlns="http://schemas.openxmlformats.org/package/2006/content-types">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media/image4.jpg" ContentType="image/jpe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56" r:id="rId2"/>
    <p:sldId id="257" r:id="rId3"/>
    <p:sldId id="258" r:id="rId4"/>
    <p:sldId id="259" r:id="rId5"/>
    <p:sldId id="261" r:id="rId6"/>
  </p:sldIdLst>
  <p:sldSz cx="7569200" cy="10693400"/>
  <p:notesSz cx="7104063"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1" d="100"/>
          <a:sy n="31" d="100"/>
        </p:scale>
        <p:origin x="1420" y="256"/>
      </p:cViewPr>
      <p:guideLst>
        <p:guide orient="horz" pos="2880"/>
        <p:guide pos="2160"/>
      </p:guideLst>
    </p:cSldViewPr>
  </p:slideViewPr>
  <p:notesTextViewPr>
    <p:cViewPr>
      <p:scale>
        <a:sx n="50" d="100"/>
        <a:sy n="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3078228" cy="513554"/>
          </a:xfrm>
          <a:prstGeom prst="rect">
            <a:avLst/>
          </a:prstGeom>
        </p:spPr>
        <p:txBody>
          <a:bodyPr vert="horz" lIns="86801" tIns="43400" rIns="86801" bIns="43400" rtlCol="0"/>
          <a:lstStyle>
            <a:lvl1pPr algn="l">
              <a:defRPr sz="1100"/>
            </a:lvl1pPr>
          </a:lstStyle>
          <a:p>
            <a:endParaRPr kumimoji="1" lang="ja-JP" altLang="en-US"/>
          </a:p>
        </p:txBody>
      </p:sp>
      <p:sp>
        <p:nvSpPr>
          <p:cNvPr id="3" name="日付プレースホルダー 2"/>
          <p:cNvSpPr>
            <a:spLocks noGrp="1"/>
          </p:cNvSpPr>
          <p:nvPr>
            <p:ph type="dt" idx="1"/>
          </p:nvPr>
        </p:nvSpPr>
        <p:spPr>
          <a:xfrm>
            <a:off x="4024346" y="1"/>
            <a:ext cx="3078228" cy="513554"/>
          </a:xfrm>
          <a:prstGeom prst="rect">
            <a:avLst/>
          </a:prstGeom>
        </p:spPr>
        <p:txBody>
          <a:bodyPr vert="horz" lIns="86801" tIns="43400" rIns="86801" bIns="43400" rtlCol="0"/>
          <a:lstStyle>
            <a:lvl1pPr algn="r">
              <a:defRPr sz="1100"/>
            </a:lvl1pPr>
          </a:lstStyle>
          <a:p>
            <a:fld id="{D8E486C2-9294-4D17-9686-47ED681EE953}" type="datetimeFigureOut">
              <a:rPr kumimoji="1" lang="ja-JP" altLang="en-US" smtClean="0"/>
              <a:t>2025/12/30</a:t>
            </a:fld>
            <a:endParaRPr kumimoji="1" lang="ja-JP" altLang="en-US"/>
          </a:p>
        </p:txBody>
      </p:sp>
      <p:sp>
        <p:nvSpPr>
          <p:cNvPr id="4" name="スライド イメージ プレースホルダー 3"/>
          <p:cNvSpPr>
            <a:spLocks noGrp="1" noRot="1" noChangeAspect="1"/>
          </p:cNvSpPr>
          <p:nvPr>
            <p:ph type="sldImg" idx="2"/>
          </p:nvPr>
        </p:nvSpPr>
        <p:spPr>
          <a:xfrm>
            <a:off x="2330450" y="1279525"/>
            <a:ext cx="2443163" cy="3452813"/>
          </a:xfrm>
          <a:prstGeom prst="rect">
            <a:avLst/>
          </a:prstGeom>
          <a:noFill/>
          <a:ln w="12700">
            <a:solidFill>
              <a:prstClr val="black"/>
            </a:solidFill>
          </a:ln>
        </p:spPr>
        <p:txBody>
          <a:bodyPr vert="horz" lIns="86801" tIns="43400" rIns="86801" bIns="43400" rtlCol="0" anchor="ctr"/>
          <a:lstStyle/>
          <a:p>
            <a:endParaRPr lang="ja-JP" altLang="en-US"/>
          </a:p>
        </p:txBody>
      </p:sp>
      <p:sp>
        <p:nvSpPr>
          <p:cNvPr id="5" name="ノート プレースホルダー 4"/>
          <p:cNvSpPr>
            <a:spLocks noGrp="1"/>
          </p:cNvSpPr>
          <p:nvPr>
            <p:ph type="body" sz="quarter" idx="3"/>
          </p:nvPr>
        </p:nvSpPr>
        <p:spPr>
          <a:xfrm>
            <a:off x="710706" y="4925864"/>
            <a:ext cx="5682654" cy="4029423"/>
          </a:xfrm>
          <a:prstGeom prst="rect">
            <a:avLst/>
          </a:prstGeom>
        </p:spPr>
        <p:txBody>
          <a:bodyPr vert="horz" lIns="86801" tIns="43400" rIns="86801" bIns="4340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721060"/>
            <a:ext cx="3078228" cy="513554"/>
          </a:xfrm>
          <a:prstGeom prst="rect">
            <a:avLst/>
          </a:prstGeom>
        </p:spPr>
        <p:txBody>
          <a:bodyPr vert="horz" lIns="86801" tIns="43400" rIns="86801" bIns="43400"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4024346" y="9721060"/>
            <a:ext cx="3078228" cy="513554"/>
          </a:xfrm>
          <a:prstGeom prst="rect">
            <a:avLst/>
          </a:prstGeom>
        </p:spPr>
        <p:txBody>
          <a:bodyPr vert="horz" lIns="86801" tIns="43400" rIns="86801" bIns="43400" rtlCol="0" anchor="b"/>
          <a:lstStyle>
            <a:lvl1pPr algn="r">
              <a:defRPr sz="1100"/>
            </a:lvl1pPr>
          </a:lstStyle>
          <a:p>
            <a:fld id="{33BD1D95-09CE-4200-9184-B14BCEACE233}" type="slidenum">
              <a:rPr kumimoji="1" lang="ja-JP" altLang="en-US" smtClean="0"/>
              <a:t>‹#›</a:t>
            </a:fld>
            <a:endParaRPr kumimoji="1" lang="ja-JP" altLang="en-US"/>
          </a:p>
        </p:txBody>
      </p:sp>
    </p:spTree>
    <p:extLst>
      <p:ext uri="{BB962C8B-B14F-4D97-AF65-F5344CB8AC3E}">
        <p14:creationId xmlns:p14="http://schemas.microsoft.com/office/powerpoint/2010/main" val="18501381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3BD1D95-09CE-4200-9184-B14BCEACE233}" type="slidenum">
              <a:rPr kumimoji="1" lang="ja-JP" altLang="en-US" smtClean="0"/>
              <a:t>3</a:t>
            </a:fld>
            <a:endParaRPr kumimoji="1" lang="ja-JP" altLang="en-US"/>
          </a:p>
        </p:txBody>
      </p:sp>
    </p:spTree>
    <p:extLst>
      <p:ext uri="{BB962C8B-B14F-4D97-AF65-F5344CB8AC3E}">
        <p14:creationId xmlns:p14="http://schemas.microsoft.com/office/powerpoint/2010/main" val="30630769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690" y="3314954"/>
            <a:ext cx="6433820"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5380" y="5988304"/>
            <a:ext cx="5298440"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8460" y="2459482"/>
            <a:ext cx="3292602"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8138" y="2459482"/>
            <a:ext cx="3292602"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12/30/2025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12/30/2025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12/30/2025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8460" y="427736"/>
            <a:ext cx="6812280"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8460" y="2459482"/>
            <a:ext cx="6812280"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3528" y="9944862"/>
            <a:ext cx="2422144"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460" y="9944862"/>
            <a:ext cx="1740916"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12/30/2025</a:t>
            </a:fld>
            <a:endParaRPr lang="en-US"/>
          </a:p>
        </p:txBody>
      </p:sp>
      <p:sp>
        <p:nvSpPr>
          <p:cNvPr id="6" name="Holder 6"/>
          <p:cNvSpPr>
            <a:spLocks noGrp="1"/>
          </p:cNvSpPr>
          <p:nvPr>
            <p:ph type="sldNum" sz="quarter" idx="7"/>
          </p:nvPr>
        </p:nvSpPr>
        <p:spPr>
          <a:xfrm>
            <a:off x="5449824" y="9944862"/>
            <a:ext cx="1740916"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hawaiifesosaka.wix.com/hawaiifesinosaka" TargetMode="External"/><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917575" y="6527800"/>
            <a:ext cx="5734050" cy="4000500"/>
          </a:xfrm>
          <a:prstGeom prst="rect">
            <a:avLst/>
          </a:prstGeom>
        </p:spPr>
      </p:pic>
      <p:sp>
        <p:nvSpPr>
          <p:cNvPr id="3" name="object 3"/>
          <p:cNvSpPr txBox="1"/>
          <p:nvPr/>
        </p:nvSpPr>
        <p:spPr>
          <a:xfrm>
            <a:off x="731157" y="1384300"/>
            <a:ext cx="6311900" cy="4585871"/>
          </a:xfrm>
          <a:prstGeom prst="rect">
            <a:avLst/>
          </a:prstGeom>
        </p:spPr>
        <p:txBody>
          <a:bodyPr vert="horz" wrap="square" lIns="0" tIns="35560" rIns="0" bIns="0" rtlCol="0">
            <a:spAutoFit/>
          </a:bodyPr>
          <a:lstStyle/>
          <a:p>
            <a:pPr marL="12700">
              <a:lnSpc>
                <a:spcPct val="100000"/>
              </a:lnSpc>
            </a:pPr>
            <a:r>
              <a:rPr sz="1400" spc="-20" dirty="0">
                <a:latin typeface="メイリオ" panose="020B0604030504040204" pitchFamily="50" charset="-128"/>
                <a:ea typeface="メイリオ" panose="020B0604030504040204" pitchFamily="50" charset="-128"/>
                <a:cs typeface="Arial MT"/>
              </a:rPr>
              <a:t>▼</a:t>
            </a:r>
            <a:r>
              <a:rPr sz="1400" spc="25" dirty="0">
                <a:latin typeface="メイリオ" panose="020B0604030504040204" pitchFamily="50" charset="-128"/>
                <a:ea typeface="メイリオ" panose="020B0604030504040204" pitchFamily="50" charset="-128"/>
                <a:cs typeface="MS PGothic"/>
              </a:rPr>
              <a:t>開催概</a:t>
            </a:r>
            <a:r>
              <a:rPr sz="1400" dirty="0">
                <a:latin typeface="メイリオ" panose="020B0604030504040204" pitchFamily="50" charset="-128"/>
                <a:ea typeface="メイリオ" panose="020B0604030504040204" pitchFamily="50" charset="-128"/>
                <a:cs typeface="MS PGothic"/>
              </a:rPr>
              <a:t>要</a:t>
            </a:r>
          </a:p>
          <a:p>
            <a:pPr marL="12700">
              <a:lnSpc>
                <a:spcPct val="100000"/>
              </a:lnSpc>
              <a:spcBef>
                <a:spcPts val="135"/>
              </a:spcBef>
            </a:pPr>
            <a:r>
              <a:rPr sz="1400" spc="10" dirty="0">
                <a:latin typeface="メイリオ" panose="020B0604030504040204" pitchFamily="50" charset="-128"/>
                <a:ea typeface="メイリオ" panose="020B0604030504040204" pitchFamily="50" charset="-128"/>
                <a:cs typeface="MS PGothic"/>
              </a:rPr>
              <a:t>・</a:t>
            </a:r>
            <a:r>
              <a:rPr sz="1400" spc="25" dirty="0" err="1">
                <a:latin typeface="メイリオ" panose="020B0604030504040204" pitchFamily="50" charset="-128"/>
                <a:ea typeface="メイリオ" panose="020B0604030504040204" pitchFamily="50" charset="-128"/>
                <a:cs typeface="MS PGothic"/>
              </a:rPr>
              <a:t>開催日時</a:t>
            </a:r>
            <a:r>
              <a:rPr lang="ja-JP" altLang="en-US" sz="1400" spc="25" dirty="0">
                <a:latin typeface="メイリオ" panose="020B0604030504040204" pitchFamily="50" charset="-128"/>
                <a:ea typeface="メイリオ" panose="020B0604030504040204" pitchFamily="50" charset="-128"/>
                <a:cs typeface="MS PGothic"/>
              </a:rPr>
              <a:t>　</a:t>
            </a:r>
            <a:r>
              <a:rPr sz="1400" spc="-5" dirty="0">
                <a:latin typeface="メイリオ" panose="020B0604030504040204" pitchFamily="50" charset="-128"/>
                <a:ea typeface="メイリオ" panose="020B0604030504040204" pitchFamily="50" charset="-128"/>
                <a:cs typeface="Arial MT"/>
              </a:rPr>
              <a:t>202</a:t>
            </a:r>
            <a:r>
              <a:rPr lang="en-US" altLang="ja-JP" sz="1400" spc="-5" dirty="0">
                <a:latin typeface="メイリオ" panose="020B0604030504040204" pitchFamily="50" charset="-128"/>
                <a:ea typeface="メイリオ" panose="020B0604030504040204" pitchFamily="50" charset="-128"/>
                <a:cs typeface="Arial MT"/>
              </a:rPr>
              <a:t>6</a:t>
            </a:r>
            <a:r>
              <a:rPr sz="1400" spc="25" dirty="0">
                <a:latin typeface="メイリオ" panose="020B0604030504040204" pitchFamily="50" charset="-128"/>
                <a:ea typeface="メイリオ" panose="020B0604030504040204" pitchFamily="50" charset="-128"/>
                <a:cs typeface="MS PGothic"/>
              </a:rPr>
              <a:t>年</a:t>
            </a:r>
            <a:r>
              <a:rPr sz="1400" spc="-5" dirty="0">
                <a:latin typeface="メイリオ" panose="020B0604030504040204" pitchFamily="50" charset="-128"/>
                <a:ea typeface="メイリオ" panose="020B0604030504040204" pitchFamily="50" charset="-128"/>
                <a:cs typeface="Arial MT"/>
              </a:rPr>
              <a:t>5</a:t>
            </a:r>
            <a:r>
              <a:rPr sz="1400" spc="25" dirty="0">
                <a:latin typeface="メイリオ" panose="020B0604030504040204" pitchFamily="50" charset="-128"/>
                <a:ea typeface="メイリオ" panose="020B0604030504040204" pitchFamily="50" charset="-128"/>
                <a:cs typeface="MS PGothic"/>
              </a:rPr>
              <a:t>月</a:t>
            </a:r>
            <a:r>
              <a:rPr lang="en-US" altLang="ja-JP" sz="1400" spc="-5" dirty="0">
                <a:latin typeface="メイリオ" panose="020B0604030504040204" pitchFamily="50" charset="-128"/>
                <a:ea typeface="メイリオ" panose="020B0604030504040204" pitchFamily="50" charset="-128"/>
                <a:cs typeface="MS PGothic"/>
              </a:rPr>
              <a:t>2</a:t>
            </a:r>
            <a:r>
              <a:rPr sz="1400" spc="25" dirty="0">
                <a:latin typeface="メイリオ" panose="020B0604030504040204" pitchFamily="50" charset="-128"/>
                <a:ea typeface="メイリオ" panose="020B0604030504040204" pitchFamily="50" charset="-128"/>
                <a:cs typeface="MS PGothic"/>
              </a:rPr>
              <a:t>日</a:t>
            </a:r>
            <a:r>
              <a:rPr sz="1400" spc="-5" dirty="0">
                <a:latin typeface="メイリオ" panose="020B0604030504040204" pitchFamily="50" charset="-128"/>
                <a:ea typeface="メイリオ" panose="020B0604030504040204" pitchFamily="50" charset="-128"/>
                <a:cs typeface="Arial MT"/>
              </a:rPr>
              <a:t>(</a:t>
            </a:r>
            <a:r>
              <a:rPr lang="ja-JP" altLang="en-US" sz="1400" spc="25" dirty="0">
                <a:latin typeface="メイリオ" panose="020B0604030504040204" pitchFamily="50" charset="-128"/>
                <a:ea typeface="メイリオ" panose="020B0604030504040204" pitchFamily="50" charset="-128"/>
                <a:cs typeface="Arial MT"/>
              </a:rPr>
              <a:t>土</a:t>
            </a:r>
            <a:r>
              <a:rPr sz="1400" spc="-5" dirty="0">
                <a:latin typeface="メイリオ" panose="020B0604030504040204" pitchFamily="50" charset="-128"/>
                <a:ea typeface="メイリオ" panose="020B0604030504040204" pitchFamily="50" charset="-128"/>
                <a:cs typeface="Arial MT"/>
              </a:rPr>
              <a:t>)10:00</a:t>
            </a:r>
            <a:r>
              <a:rPr lang="ja-JP" altLang="en-US" sz="1400" spc="-5" dirty="0">
                <a:latin typeface="メイリオ" panose="020B0604030504040204" pitchFamily="50" charset="-128"/>
                <a:ea typeface="メイリオ" panose="020B0604030504040204" pitchFamily="50" charset="-128"/>
                <a:cs typeface="Arial MT"/>
              </a:rPr>
              <a:t>～</a:t>
            </a:r>
            <a:r>
              <a:rPr sz="1400" spc="-5" dirty="0">
                <a:latin typeface="メイリオ" panose="020B0604030504040204" pitchFamily="50" charset="-128"/>
                <a:ea typeface="メイリオ" panose="020B0604030504040204" pitchFamily="50" charset="-128"/>
                <a:cs typeface="Arial MT"/>
              </a:rPr>
              <a:t>18:00</a:t>
            </a:r>
            <a:br>
              <a:rPr lang="en-US" sz="1400" dirty="0">
                <a:latin typeface="メイリオ" panose="020B0604030504040204" pitchFamily="50" charset="-128"/>
                <a:ea typeface="メイリオ" panose="020B0604030504040204" pitchFamily="50" charset="-128"/>
                <a:cs typeface="Arial MT"/>
              </a:rPr>
            </a:br>
            <a:r>
              <a:rPr lang="en-US" sz="1400" dirty="0">
                <a:latin typeface="メイリオ" panose="020B0604030504040204" pitchFamily="50" charset="-128"/>
                <a:ea typeface="メイリオ" panose="020B0604030504040204" pitchFamily="50" charset="-128"/>
                <a:cs typeface="Arial MT"/>
              </a:rPr>
              <a:t>                  </a:t>
            </a:r>
            <a:r>
              <a:rPr lang="ja-JP" altLang="en-US" sz="1400" dirty="0">
                <a:latin typeface="メイリオ" panose="020B0604030504040204" pitchFamily="50" charset="-128"/>
                <a:ea typeface="メイリオ" panose="020B0604030504040204" pitchFamily="50" charset="-128"/>
                <a:cs typeface="Arial MT"/>
              </a:rPr>
              <a:t>  </a:t>
            </a:r>
            <a:r>
              <a:rPr lang="en-US" sz="1400" dirty="0">
                <a:latin typeface="メイリオ" panose="020B0604030504040204" pitchFamily="50" charset="-128"/>
                <a:ea typeface="メイリオ" panose="020B0604030504040204" pitchFamily="50" charset="-128"/>
                <a:cs typeface="Arial MT"/>
              </a:rPr>
              <a:t>           </a:t>
            </a:r>
            <a:r>
              <a:rPr lang="en-US" altLang="ja-JP" sz="1400" dirty="0">
                <a:latin typeface="メイリオ" panose="020B0604030504040204" pitchFamily="50" charset="-128"/>
                <a:ea typeface="メイリオ" panose="020B0604030504040204" pitchFamily="50" charset="-128"/>
                <a:cs typeface="Arial MT"/>
              </a:rPr>
              <a:t>5</a:t>
            </a:r>
            <a:r>
              <a:rPr lang="ja-JP" altLang="en-US" sz="1400" dirty="0">
                <a:latin typeface="メイリオ" panose="020B0604030504040204" pitchFamily="50" charset="-128"/>
                <a:ea typeface="メイリオ" panose="020B0604030504040204" pitchFamily="50" charset="-128"/>
                <a:cs typeface="Arial MT"/>
              </a:rPr>
              <a:t>月</a:t>
            </a:r>
            <a:r>
              <a:rPr lang="en-US" sz="1400" dirty="0">
                <a:latin typeface="メイリオ" panose="020B0604030504040204" pitchFamily="50" charset="-128"/>
                <a:ea typeface="メイリオ" panose="020B0604030504040204" pitchFamily="50" charset="-128"/>
                <a:cs typeface="Arial MT"/>
              </a:rPr>
              <a:t>3</a:t>
            </a:r>
            <a:r>
              <a:rPr sz="1400" spc="25" dirty="0">
                <a:latin typeface="メイリオ" panose="020B0604030504040204" pitchFamily="50" charset="-128"/>
                <a:ea typeface="メイリオ" panose="020B0604030504040204" pitchFamily="50" charset="-128"/>
                <a:cs typeface="MS PGothic"/>
              </a:rPr>
              <a:t>日</a:t>
            </a:r>
            <a:r>
              <a:rPr sz="1400" spc="-5" dirty="0">
                <a:latin typeface="メイリオ" panose="020B0604030504040204" pitchFamily="50" charset="-128"/>
                <a:ea typeface="メイリオ" panose="020B0604030504040204" pitchFamily="50" charset="-128"/>
                <a:cs typeface="Arial MT"/>
              </a:rPr>
              <a:t>(</a:t>
            </a:r>
            <a:r>
              <a:rPr lang="ja-JP" altLang="en-US" sz="1400" spc="25" dirty="0">
                <a:latin typeface="メイリオ" panose="020B0604030504040204" pitchFamily="50" charset="-128"/>
                <a:ea typeface="メイリオ" panose="020B0604030504040204" pitchFamily="50" charset="-128"/>
                <a:cs typeface="Arial MT"/>
              </a:rPr>
              <a:t>日</a:t>
            </a:r>
            <a:r>
              <a:rPr sz="1400" spc="25" dirty="0">
                <a:latin typeface="メイリオ" panose="020B0604030504040204" pitchFamily="50" charset="-128"/>
                <a:ea typeface="メイリオ" panose="020B0604030504040204" pitchFamily="50" charset="-128"/>
                <a:cs typeface="MS PGothic"/>
              </a:rPr>
              <a:t>祝</a:t>
            </a:r>
            <a:r>
              <a:rPr sz="1400" spc="-5" dirty="0">
                <a:latin typeface="メイリオ" panose="020B0604030504040204" pitchFamily="50" charset="-128"/>
                <a:ea typeface="メイリオ" panose="020B0604030504040204" pitchFamily="50" charset="-128"/>
                <a:cs typeface="Arial MT"/>
              </a:rPr>
              <a:t>)10:00</a:t>
            </a:r>
            <a:r>
              <a:rPr lang="ja-JP" altLang="en-US" sz="1400" spc="-5" dirty="0">
                <a:latin typeface="メイリオ" panose="020B0604030504040204" pitchFamily="50" charset="-128"/>
                <a:ea typeface="メイリオ" panose="020B0604030504040204" pitchFamily="50" charset="-128"/>
                <a:cs typeface="Arial MT"/>
              </a:rPr>
              <a:t>～</a:t>
            </a:r>
            <a:r>
              <a:rPr sz="1400" spc="-5" dirty="0">
                <a:latin typeface="メイリオ" panose="020B0604030504040204" pitchFamily="50" charset="-128"/>
                <a:ea typeface="メイリオ" panose="020B0604030504040204" pitchFamily="50" charset="-128"/>
                <a:cs typeface="Arial MT"/>
              </a:rPr>
              <a:t>18:0</a:t>
            </a:r>
            <a:r>
              <a:rPr sz="1400" dirty="0">
                <a:latin typeface="メイリオ" panose="020B0604030504040204" pitchFamily="50" charset="-128"/>
                <a:ea typeface="メイリオ" panose="020B0604030504040204" pitchFamily="50" charset="-128"/>
                <a:cs typeface="Arial MT"/>
              </a:rPr>
              <a:t>0</a:t>
            </a:r>
            <a:br>
              <a:rPr lang="en-US" sz="1400" dirty="0">
                <a:latin typeface="メイリオ" panose="020B0604030504040204" pitchFamily="50" charset="-128"/>
                <a:ea typeface="メイリオ" panose="020B0604030504040204" pitchFamily="50" charset="-128"/>
                <a:cs typeface="Arial MT"/>
              </a:rPr>
            </a:br>
            <a:r>
              <a:rPr lang="en-US" sz="1400" dirty="0">
                <a:latin typeface="メイリオ" panose="020B0604030504040204" pitchFamily="50" charset="-128"/>
                <a:ea typeface="メイリオ" panose="020B0604030504040204" pitchFamily="50" charset="-128"/>
                <a:cs typeface="Arial MT"/>
              </a:rPr>
              <a:t>                               </a:t>
            </a:r>
            <a:r>
              <a:rPr lang="en-US" altLang="ja-JP" sz="1400" dirty="0">
                <a:latin typeface="メイリオ" panose="020B0604030504040204" pitchFamily="50" charset="-128"/>
                <a:ea typeface="メイリオ" panose="020B0604030504040204" pitchFamily="50" charset="-128"/>
                <a:cs typeface="Arial MT"/>
              </a:rPr>
              <a:t>5</a:t>
            </a:r>
            <a:r>
              <a:rPr lang="ja-JP" altLang="en-US" sz="1400" dirty="0">
                <a:latin typeface="メイリオ" panose="020B0604030504040204" pitchFamily="50" charset="-128"/>
                <a:ea typeface="メイリオ" panose="020B0604030504040204" pitchFamily="50" charset="-128"/>
                <a:cs typeface="Arial MT"/>
              </a:rPr>
              <a:t>月</a:t>
            </a:r>
            <a:r>
              <a:rPr lang="en-US" sz="1400" dirty="0">
                <a:latin typeface="メイリオ" panose="020B0604030504040204" pitchFamily="50" charset="-128"/>
                <a:ea typeface="メイリオ" panose="020B0604030504040204" pitchFamily="50" charset="-128"/>
                <a:cs typeface="Arial MT"/>
              </a:rPr>
              <a:t>4</a:t>
            </a:r>
            <a:r>
              <a:rPr sz="1400" spc="25" dirty="0">
                <a:latin typeface="メイリオ" panose="020B0604030504040204" pitchFamily="50" charset="-128"/>
                <a:ea typeface="メイリオ" panose="020B0604030504040204" pitchFamily="50" charset="-128"/>
                <a:cs typeface="MS PGothic"/>
              </a:rPr>
              <a:t>日</a:t>
            </a:r>
            <a:r>
              <a:rPr sz="1400" spc="-5" dirty="0">
                <a:latin typeface="メイリオ" panose="020B0604030504040204" pitchFamily="50" charset="-128"/>
                <a:ea typeface="メイリオ" panose="020B0604030504040204" pitchFamily="50" charset="-128"/>
                <a:cs typeface="Arial MT"/>
              </a:rPr>
              <a:t>(</a:t>
            </a:r>
            <a:r>
              <a:rPr lang="ja-JP" altLang="en-US" sz="1400" spc="-5" dirty="0">
                <a:latin typeface="メイリオ" panose="020B0604030504040204" pitchFamily="50" charset="-128"/>
                <a:ea typeface="メイリオ" panose="020B0604030504040204" pitchFamily="50" charset="-128"/>
                <a:cs typeface="Arial MT"/>
              </a:rPr>
              <a:t>月</a:t>
            </a:r>
            <a:r>
              <a:rPr sz="1400" spc="25" dirty="0">
                <a:latin typeface="メイリオ" panose="020B0604030504040204" pitchFamily="50" charset="-128"/>
                <a:ea typeface="メイリオ" panose="020B0604030504040204" pitchFamily="50" charset="-128"/>
                <a:cs typeface="MS PGothic"/>
              </a:rPr>
              <a:t>祝</a:t>
            </a:r>
            <a:r>
              <a:rPr sz="1400" spc="-5" dirty="0">
                <a:latin typeface="メイリオ" panose="020B0604030504040204" pitchFamily="50" charset="-128"/>
                <a:ea typeface="メイリオ" panose="020B0604030504040204" pitchFamily="50" charset="-128"/>
                <a:cs typeface="Arial MT"/>
              </a:rPr>
              <a:t>)10:00</a:t>
            </a:r>
            <a:r>
              <a:rPr lang="ja-JP" altLang="en-US" sz="1400" spc="-5" dirty="0">
                <a:latin typeface="メイリオ" panose="020B0604030504040204" pitchFamily="50" charset="-128"/>
                <a:ea typeface="メイリオ" panose="020B0604030504040204" pitchFamily="50" charset="-128"/>
                <a:cs typeface="Arial MT"/>
              </a:rPr>
              <a:t>～</a:t>
            </a:r>
            <a:r>
              <a:rPr sz="1400" spc="-5" dirty="0">
                <a:latin typeface="メイリオ" panose="020B0604030504040204" pitchFamily="50" charset="-128"/>
                <a:ea typeface="メイリオ" panose="020B0604030504040204" pitchFamily="50" charset="-128"/>
                <a:cs typeface="Arial MT"/>
              </a:rPr>
              <a:t>18:0</a:t>
            </a:r>
            <a:r>
              <a:rPr sz="1400" dirty="0">
                <a:latin typeface="メイリオ" panose="020B0604030504040204" pitchFamily="50" charset="-128"/>
                <a:ea typeface="メイリオ" panose="020B0604030504040204" pitchFamily="50" charset="-128"/>
                <a:cs typeface="Arial MT"/>
              </a:rPr>
              <a:t>0</a:t>
            </a:r>
          </a:p>
          <a:p>
            <a:pPr marL="469900">
              <a:lnSpc>
                <a:spcPct val="100000"/>
              </a:lnSpc>
              <a:spcBef>
                <a:spcPts val="135"/>
              </a:spcBef>
            </a:pPr>
            <a:r>
              <a:rPr lang="en-US" altLang="ja-JP" sz="1400" spc="25" dirty="0">
                <a:latin typeface="メイリオ" panose="020B0604030504040204" pitchFamily="50" charset="-128"/>
                <a:ea typeface="メイリオ" panose="020B0604030504040204" pitchFamily="50" charset="-128"/>
                <a:cs typeface="MS PGothic"/>
              </a:rPr>
              <a:t>※</a:t>
            </a:r>
            <a:r>
              <a:rPr lang="ja-JP" altLang="en-US" sz="1400" spc="25" dirty="0">
                <a:latin typeface="メイリオ" panose="020B0604030504040204" pitchFamily="50" charset="-128"/>
                <a:ea typeface="メイリオ" panose="020B0604030504040204" pitchFamily="50" charset="-128"/>
                <a:cs typeface="MS PGothic"/>
              </a:rPr>
              <a:t>出演者の出演状況により、開催時間が変更となる場合があります。</a:t>
            </a:r>
            <a:endParaRPr lang="ja-JP" altLang="en-US" sz="1400" dirty="0">
              <a:latin typeface="メイリオ" panose="020B0604030504040204" pitchFamily="50" charset="-128"/>
              <a:ea typeface="メイリオ" panose="020B0604030504040204" pitchFamily="50" charset="-128"/>
              <a:cs typeface="MS PGothic"/>
            </a:endParaRPr>
          </a:p>
          <a:p>
            <a:pPr>
              <a:lnSpc>
                <a:spcPct val="100000"/>
              </a:lnSpc>
              <a:spcBef>
                <a:spcPts val="50"/>
              </a:spcBef>
            </a:pPr>
            <a:endParaRPr sz="1600" dirty="0">
              <a:latin typeface="メイリオ" panose="020B0604030504040204" pitchFamily="50" charset="-128"/>
              <a:ea typeface="メイリオ" panose="020B0604030504040204" pitchFamily="50" charset="-128"/>
              <a:cs typeface="MS PGothic"/>
            </a:endParaRPr>
          </a:p>
          <a:p>
            <a:pPr marL="12700">
              <a:lnSpc>
                <a:spcPct val="100000"/>
              </a:lnSpc>
            </a:pPr>
            <a:r>
              <a:rPr sz="1400" spc="10" dirty="0">
                <a:latin typeface="メイリオ" panose="020B0604030504040204" pitchFamily="50" charset="-128"/>
                <a:ea typeface="メイリオ" panose="020B0604030504040204" pitchFamily="50" charset="-128"/>
                <a:cs typeface="MS PGothic"/>
              </a:rPr>
              <a:t>・</a:t>
            </a:r>
            <a:r>
              <a:rPr sz="1400" spc="25" dirty="0">
                <a:latin typeface="メイリオ" panose="020B0604030504040204" pitchFamily="50" charset="-128"/>
                <a:ea typeface="メイリオ" panose="020B0604030504040204" pitchFamily="50" charset="-128"/>
                <a:cs typeface="MS PGothic"/>
              </a:rPr>
              <a:t>開催場所</a:t>
            </a:r>
            <a:r>
              <a:rPr sz="1400" spc="10" dirty="0">
                <a:latin typeface="メイリオ" panose="020B0604030504040204" pitchFamily="50" charset="-128"/>
                <a:ea typeface="メイリオ" panose="020B0604030504040204" pitchFamily="50" charset="-128"/>
                <a:cs typeface="MS PGothic"/>
              </a:rPr>
              <a:t>：</a:t>
            </a:r>
            <a:r>
              <a:rPr sz="1400" spc="25" dirty="0">
                <a:latin typeface="メイリオ" panose="020B0604030504040204" pitchFamily="50" charset="-128"/>
                <a:ea typeface="メイリオ" panose="020B0604030504040204" pitchFamily="50" charset="-128"/>
                <a:cs typeface="MS PGothic"/>
              </a:rPr>
              <a:t>湊町</a:t>
            </a:r>
            <a:r>
              <a:rPr sz="1400" spc="15" dirty="0">
                <a:latin typeface="メイリオ" panose="020B0604030504040204" pitchFamily="50" charset="-128"/>
                <a:ea typeface="メイリオ" panose="020B0604030504040204" pitchFamily="50" charset="-128"/>
                <a:cs typeface="MS PGothic"/>
              </a:rPr>
              <a:t>リ</a:t>
            </a:r>
            <a:r>
              <a:rPr sz="1400" spc="25" dirty="0">
                <a:latin typeface="メイリオ" panose="020B0604030504040204" pitchFamily="50" charset="-128"/>
                <a:ea typeface="メイリオ" panose="020B0604030504040204" pitchFamily="50" charset="-128"/>
                <a:cs typeface="MS PGothic"/>
              </a:rPr>
              <a:t>バ</a:t>
            </a:r>
            <a:r>
              <a:rPr sz="1400" spc="20" dirty="0">
                <a:latin typeface="メイリオ" panose="020B0604030504040204" pitchFamily="50" charset="-128"/>
                <a:ea typeface="メイリオ" panose="020B0604030504040204" pitchFamily="50" charset="-128"/>
                <a:cs typeface="MS PGothic"/>
              </a:rPr>
              <a:t>ープレイ</a:t>
            </a:r>
            <a:r>
              <a:rPr sz="1400" dirty="0">
                <a:latin typeface="メイリオ" panose="020B0604030504040204" pitchFamily="50" charset="-128"/>
                <a:ea typeface="メイリオ" panose="020B0604030504040204" pitchFamily="50" charset="-128"/>
                <a:cs typeface="MS PGothic"/>
              </a:rPr>
              <a:t>ス</a:t>
            </a:r>
            <a:r>
              <a:rPr sz="1400" spc="-60" dirty="0">
                <a:latin typeface="メイリオ" panose="020B0604030504040204" pitchFamily="50" charset="-128"/>
                <a:ea typeface="メイリオ" panose="020B0604030504040204" pitchFamily="50" charset="-128"/>
                <a:cs typeface="MS PGothic"/>
              </a:rPr>
              <a:t> </a:t>
            </a:r>
            <a:r>
              <a:rPr sz="1400" spc="20" dirty="0">
                <a:latin typeface="メイリオ" panose="020B0604030504040204" pitchFamily="50" charset="-128"/>
                <a:ea typeface="メイリオ" panose="020B0604030504040204" pitchFamily="50" charset="-128"/>
                <a:cs typeface="MS PGothic"/>
              </a:rPr>
              <a:t>プラ</a:t>
            </a:r>
            <a:r>
              <a:rPr sz="1400" spc="25" dirty="0">
                <a:latin typeface="メイリオ" panose="020B0604030504040204" pitchFamily="50" charset="-128"/>
                <a:ea typeface="メイリオ" panose="020B0604030504040204" pitchFamily="50" charset="-128"/>
                <a:cs typeface="MS PGothic"/>
              </a:rPr>
              <a:t>ザ</a:t>
            </a:r>
            <a:r>
              <a:rPr sz="1400" dirty="0">
                <a:latin typeface="メイリオ" panose="020B0604030504040204" pitchFamily="50" charset="-128"/>
                <a:ea typeface="メイリオ" panose="020B0604030504040204" pitchFamily="50" charset="-128"/>
                <a:cs typeface="Arial MT"/>
              </a:rPr>
              <a:t>3</a:t>
            </a:r>
            <a:r>
              <a:rPr lang="ja-JP" altLang="en-US" sz="1400" dirty="0">
                <a:latin typeface="メイリオ" panose="020B0604030504040204" pitchFamily="50" charset="-128"/>
                <a:ea typeface="メイリオ" panose="020B0604030504040204" pitchFamily="50" charset="-128"/>
                <a:cs typeface="Arial MT"/>
              </a:rPr>
              <a:t>（屋外イベントスペース）</a:t>
            </a:r>
            <a:endParaRPr sz="1400" dirty="0">
              <a:latin typeface="メイリオ" panose="020B0604030504040204" pitchFamily="50" charset="-128"/>
              <a:ea typeface="メイリオ" panose="020B0604030504040204" pitchFamily="50" charset="-128"/>
              <a:cs typeface="Arial MT"/>
            </a:endParaRPr>
          </a:p>
          <a:p>
            <a:pPr marL="12700">
              <a:lnSpc>
                <a:spcPct val="100000"/>
              </a:lnSpc>
              <a:spcBef>
                <a:spcPts val="135"/>
              </a:spcBef>
              <a:tabLst>
                <a:tab pos="559435" algn="l"/>
              </a:tabLst>
            </a:pPr>
            <a:r>
              <a:rPr sz="1400" spc="10" dirty="0">
                <a:latin typeface="メイリオ" panose="020B0604030504040204" pitchFamily="50" charset="-128"/>
                <a:ea typeface="メイリオ" panose="020B0604030504040204" pitchFamily="50" charset="-128"/>
                <a:cs typeface="MS PGothic"/>
              </a:rPr>
              <a:t>・</a:t>
            </a:r>
            <a:r>
              <a:rPr sz="1400" spc="25" dirty="0">
                <a:latin typeface="メイリオ" panose="020B0604030504040204" pitchFamily="50" charset="-128"/>
                <a:ea typeface="メイリオ" panose="020B0604030504040204" pitchFamily="50" charset="-128"/>
                <a:cs typeface="MS PGothic"/>
              </a:rPr>
              <a:t>主</a:t>
            </a:r>
            <a:r>
              <a:rPr sz="1400" dirty="0">
                <a:latin typeface="メイリオ" panose="020B0604030504040204" pitchFamily="50" charset="-128"/>
                <a:ea typeface="メイリオ" panose="020B0604030504040204" pitchFamily="50" charset="-128"/>
                <a:cs typeface="MS PGothic"/>
              </a:rPr>
              <a:t>催	</a:t>
            </a:r>
            <a:r>
              <a:rPr lang="ja-JP" altLang="en-US" sz="1400" dirty="0">
                <a:latin typeface="メイリオ" panose="020B0604030504040204" pitchFamily="50" charset="-128"/>
                <a:ea typeface="メイリオ" panose="020B0604030504040204" pitchFamily="50" charset="-128"/>
                <a:cs typeface="MS PGothic"/>
              </a:rPr>
              <a:t>　</a:t>
            </a:r>
            <a:r>
              <a:rPr sz="1400" spc="10" dirty="0">
                <a:latin typeface="メイリオ" panose="020B0604030504040204" pitchFamily="50" charset="-128"/>
                <a:ea typeface="メイリオ" panose="020B0604030504040204" pitchFamily="50" charset="-128"/>
                <a:cs typeface="MS PGothic"/>
              </a:rPr>
              <a:t>：</a:t>
            </a:r>
            <a:r>
              <a:rPr sz="1400" spc="25" dirty="0">
                <a:latin typeface="メイリオ" panose="020B0604030504040204" pitchFamily="50" charset="-128"/>
                <a:ea typeface="メイリオ" panose="020B0604030504040204" pitchFamily="50" charset="-128"/>
                <a:cs typeface="MS PGothic"/>
              </a:rPr>
              <a:t>株式会社</a:t>
            </a:r>
            <a:r>
              <a:rPr sz="1400" spc="20" dirty="0">
                <a:latin typeface="メイリオ" panose="020B0604030504040204" pitchFamily="50" charset="-128"/>
                <a:ea typeface="メイリオ" panose="020B0604030504040204" pitchFamily="50" charset="-128"/>
                <a:cs typeface="MS PGothic"/>
              </a:rPr>
              <a:t>キ</a:t>
            </a:r>
            <a:r>
              <a:rPr sz="1400" spc="15" dirty="0">
                <a:latin typeface="メイリオ" panose="020B0604030504040204" pitchFamily="50" charset="-128"/>
                <a:ea typeface="メイリオ" panose="020B0604030504040204" pitchFamily="50" charset="-128"/>
                <a:cs typeface="MS PGothic"/>
              </a:rPr>
              <a:t>ョ</a:t>
            </a:r>
            <a:r>
              <a:rPr sz="1400" spc="20" dirty="0">
                <a:latin typeface="メイリオ" panose="020B0604030504040204" pitchFamily="50" charset="-128"/>
                <a:ea typeface="メイリオ" panose="020B0604030504040204" pitchFamily="50" charset="-128"/>
                <a:cs typeface="MS PGothic"/>
              </a:rPr>
              <a:t>ー</a:t>
            </a:r>
            <a:r>
              <a:rPr sz="1400" spc="15" dirty="0">
                <a:latin typeface="メイリオ" panose="020B0604030504040204" pitchFamily="50" charset="-128"/>
                <a:ea typeface="メイリオ" panose="020B0604030504040204" pitchFamily="50" charset="-128"/>
                <a:cs typeface="MS PGothic"/>
              </a:rPr>
              <a:t>ド</a:t>
            </a:r>
            <a:r>
              <a:rPr sz="1400" spc="20" dirty="0">
                <a:latin typeface="メイリオ" panose="020B0604030504040204" pitchFamily="50" charset="-128"/>
                <a:ea typeface="メイリオ" panose="020B0604030504040204" pitchFamily="50" charset="-128"/>
                <a:cs typeface="MS PGothic"/>
              </a:rPr>
              <a:t>ー</a:t>
            </a:r>
            <a:r>
              <a:rPr sz="1400" spc="25" dirty="0">
                <a:latin typeface="メイリオ" panose="020B0604030504040204" pitchFamily="50" charset="-128"/>
                <a:ea typeface="メイリオ" panose="020B0604030504040204" pitchFamily="50" charset="-128"/>
                <a:cs typeface="MS PGothic"/>
              </a:rPr>
              <a:t>大</a:t>
            </a:r>
            <a:r>
              <a:rPr sz="1400" dirty="0">
                <a:latin typeface="メイリオ" panose="020B0604030504040204" pitchFamily="50" charset="-128"/>
                <a:ea typeface="メイリオ" panose="020B0604030504040204" pitchFamily="50" charset="-128"/>
                <a:cs typeface="MS PGothic"/>
              </a:rPr>
              <a:t>阪</a:t>
            </a:r>
          </a:p>
          <a:p>
            <a:pPr marL="12700">
              <a:lnSpc>
                <a:spcPct val="100000"/>
              </a:lnSpc>
              <a:spcBef>
                <a:spcPts val="135"/>
              </a:spcBef>
            </a:pPr>
            <a:r>
              <a:rPr sz="1400" spc="10" dirty="0">
                <a:latin typeface="メイリオ" panose="020B0604030504040204" pitchFamily="50" charset="-128"/>
                <a:ea typeface="メイリオ" panose="020B0604030504040204" pitchFamily="50" charset="-128"/>
                <a:cs typeface="MS PGothic"/>
              </a:rPr>
              <a:t>・</a:t>
            </a:r>
            <a:r>
              <a:rPr sz="1400" spc="25" dirty="0">
                <a:latin typeface="メイリオ" panose="020B0604030504040204" pitchFamily="50" charset="-128"/>
                <a:ea typeface="メイリオ" panose="020B0604030504040204" pitchFamily="50" charset="-128"/>
                <a:cs typeface="MS PGothic"/>
              </a:rPr>
              <a:t>特別協力</a:t>
            </a:r>
            <a:r>
              <a:rPr sz="1400" spc="10" dirty="0">
                <a:latin typeface="メイリオ" panose="020B0604030504040204" pitchFamily="50" charset="-128"/>
                <a:ea typeface="メイリオ" panose="020B0604030504040204" pitchFamily="50" charset="-128"/>
                <a:cs typeface="MS PGothic"/>
              </a:rPr>
              <a:t>：</a:t>
            </a:r>
            <a:r>
              <a:rPr sz="1400" spc="25" dirty="0">
                <a:latin typeface="メイリオ" panose="020B0604030504040204" pitchFamily="50" charset="-128"/>
                <a:ea typeface="メイリオ" panose="020B0604030504040204" pitchFamily="50" charset="-128"/>
                <a:cs typeface="MS PGothic"/>
              </a:rPr>
              <a:t>株式会社</a:t>
            </a:r>
            <a:r>
              <a:rPr sz="1400" spc="20" dirty="0">
                <a:latin typeface="メイリオ" panose="020B0604030504040204" pitchFamily="50" charset="-128"/>
                <a:ea typeface="メイリオ" panose="020B0604030504040204" pitchFamily="50" charset="-128"/>
                <a:cs typeface="MS PGothic"/>
              </a:rPr>
              <a:t>ジ</a:t>
            </a:r>
            <a:r>
              <a:rPr sz="1400" spc="15" dirty="0">
                <a:latin typeface="メイリオ" panose="020B0604030504040204" pitchFamily="50" charset="-128"/>
                <a:ea typeface="メイリオ" panose="020B0604030504040204" pitchFamily="50" charset="-128"/>
                <a:cs typeface="MS PGothic"/>
              </a:rPr>
              <a:t>ェ</a:t>
            </a:r>
            <a:r>
              <a:rPr sz="1400" spc="20" dirty="0">
                <a:latin typeface="メイリオ" panose="020B0604030504040204" pitchFamily="50" charset="-128"/>
                <a:ea typeface="メイリオ" panose="020B0604030504040204" pitchFamily="50" charset="-128"/>
                <a:cs typeface="MS PGothic"/>
              </a:rPr>
              <a:t>イ</a:t>
            </a:r>
            <a:r>
              <a:rPr sz="1400" spc="15" dirty="0">
                <a:latin typeface="メイリオ" panose="020B0604030504040204" pitchFamily="50" charset="-128"/>
                <a:ea typeface="メイリオ" panose="020B0604030504040204" pitchFamily="50" charset="-128"/>
                <a:cs typeface="MS PGothic"/>
              </a:rPr>
              <a:t>コ</a:t>
            </a:r>
            <a:r>
              <a:rPr sz="1400" spc="20" dirty="0">
                <a:latin typeface="メイリオ" panose="020B0604030504040204" pitchFamily="50" charset="-128"/>
                <a:ea typeface="メイリオ" panose="020B0604030504040204" pitchFamily="50" charset="-128"/>
                <a:cs typeface="MS PGothic"/>
              </a:rPr>
              <a:t>ムウエス</a:t>
            </a:r>
            <a:r>
              <a:rPr sz="1400" dirty="0">
                <a:latin typeface="メイリオ" panose="020B0604030504040204" pitchFamily="50" charset="-128"/>
                <a:ea typeface="メイリオ" panose="020B0604030504040204" pitchFamily="50" charset="-128"/>
                <a:cs typeface="MS PGothic"/>
              </a:rPr>
              <a:t>ト</a:t>
            </a:r>
          </a:p>
          <a:p>
            <a:pPr marL="12700">
              <a:lnSpc>
                <a:spcPct val="100000"/>
              </a:lnSpc>
              <a:spcBef>
                <a:spcPts val="135"/>
              </a:spcBef>
              <a:tabLst>
                <a:tab pos="559435" algn="l"/>
              </a:tabLst>
            </a:pPr>
            <a:r>
              <a:rPr sz="1400" spc="10" dirty="0">
                <a:latin typeface="メイリオ" panose="020B0604030504040204" pitchFamily="50" charset="-128"/>
                <a:ea typeface="メイリオ" panose="020B0604030504040204" pitchFamily="50" charset="-128"/>
                <a:cs typeface="MS PGothic"/>
              </a:rPr>
              <a:t>・</a:t>
            </a:r>
            <a:r>
              <a:rPr sz="1400" spc="25" dirty="0">
                <a:latin typeface="メイリオ" panose="020B0604030504040204" pitchFamily="50" charset="-128"/>
                <a:ea typeface="メイリオ" panose="020B0604030504040204" pitchFamily="50" charset="-128"/>
                <a:cs typeface="MS PGothic"/>
              </a:rPr>
              <a:t>後</a:t>
            </a:r>
            <a:r>
              <a:rPr sz="1400" dirty="0">
                <a:latin typeface="メイリオ" panose="020B0604030504040204" pitchFamily="50" charset="-128"/>
                <a:ea typeface="メイリオ" panose="020B0604030504040204" pitchFamily="50" charset="-128"/>
                <a:cs typeface="MS PGothic"/>
              </a:rPr>
              <a:t>援	</a:t>
            </a:r>
            <a:r>
              <a:rPr lang="ja-JP" altLang="en-US" sz="1400" dirty="0">
                <a:latin typeface="メイリオ" panose="020B0604030504040204" pitchFamily="50" charset="-128"/>
                <a:ea typeface="メイリオ" panose="020B0604030504040204" pitchFamily="50" charset="-128"/>
                <a:cs typeface="MS PGothic"/>
              </a:rPr>
              <a:t>　</a:t>
            </a:r>
            <a:r>
              <a:rPr sz="1400" spc="10" dirty="0">
                <a:latin typeface="メイリオ" panose="020B0604030504040204" pitchFamily="50" charset="-128"/>
                <a:ea typeface="メイリオ" panose="020B0604030504040204" pitchFamily="50" charset="-128"/>
                <a:cs typeface="MS PGothic"/>
              </a:rPr>
              <a:t>：</a:t>
            </a:r>
            <a:r>
              <a:rPr sz="1400" spc="25" dirty="0" err="1">
                <a:latin typeface="メイリオ" panose="020B0604030504040204" pitchFamily="50" charset="-128"/>
                <a:ea typeface="メイリオ" panose="020B0604030504040204" pitchFamily="50" charset="-128"/>
                <a:cs typeface="MS PGothic"/>
              </a:rPr>
              <a:t>株式会社</a:t>
            </a:r>
            <a:r>
              <a:rPr sz="1400" spc="20" dirty="0" err="1">
                <a:latin typeface="メイリオ" panose="020B0604030504040204" pitchFamily="50" charset="-128"/>
                <a:ea typeface="メイリオ" panose="020B0604030504040204" pitchFamily="50" charset="-128"/>
                <a:cs typeface="MS PGothic"/>
              </a:rPr>
              <a:t>エフエム</a:t>
            </a:r>
            <a:r>
              <a:rPr sz="1400" spc="25" dirty="0" err="1">
                <a:latin typeface="メイリオ" panose="020B0604030504040204" pitchFamily="50" charset="-128"/>
                <a:ea typeface="メイリオ" panose="020B0604030504040204" pitchFamily="50" charset="-128"/>
                <a:cs typeface="MS PGothic"/>
              </a:rPr>
              <a:t>大</a:t>
            </a:r>
            <a:r>
              <a:rPr sz="1400" dirty="0" err="1">
                <a:latin typeface="メイリオ" panose="020B0604030504040204" pitchFamily="50" charset="-128"/>
                <a:ea typeface="メイリオ" panose="020B0604030504040204" pitchFamily="50" charset="-128"/>
                <a:cs typeface="MS PGothic"/>
              </a:rPr>
              <a:t>阪</a:t>
            </a:r>
            <a:r>
              <a:rPr lang="ja-JP" altLang="en-US" sz="1400" dirty="0">
                <a:latin typeface="メイリオ" panose="020B0604030504040204" pitchFamily="50" charset="-128"/>
                <a:ea typeface="メイリオ" panose="020B0604030504040204" pitchFamily="50" charset="-128"/>
                <a:cs typeface="MS PGothic"/>
              </a:rPr>
              <a:t>　</a:t>
            </a:r>
            <a:r>
              <a:rPr sz="1400" spc="-55" dirty="0">
                <a:latin typeface="メイリオ" panose="020B0604030504040204" pitchFamily="50" charset="-128"/>
                <a:ea typeface="メイリオ" panose="020B0604030504040204" pitchFamily="50" charset="-128"/>
                <a:cs typeface="MS PGothic"/>
              </a:rPr>
              <a:t> </a:t>
            </a:r>
            <a:r>
              <a:rPr sz="1400" spc="25" dirty="0" err="1">
                <a:latin typeface="メイリオ" panose="020B0604030504040204" pitchFamily="50" charset="-128"/>
                <a:ea typeface="メイリオ" panose="020B0604030504040204" pitchFamily="50" charset="-128"/>
                <a:cs typeface="MS PGothic"/>
              </a:rPr>
              <a:t>関西</a:t>
            </a:r>
            <a:r>
              <a:rPr sz="1400" spc="20" dirty="0" err="1">
                <a:latin typeface="メイリオ" panose="020B0604030504040204" pitchFamily="50" charset="-128"/>
                <a:ea typeface="メイリオ" panose="020B0604030504040204" pitchFamily="50" charset="-128"/>
                <a:cs typeface="MS PGothic"/>
              </a:rPr>
              <a:t>フラ</a:t>
            </a:r>
            <a:r>
              <a:rPr sz="1400" spc="25" dirty="0" err="1">
                <a:latin typeface="メイリオ" panose="020B0604030504040204" pitchFamily="50" charset="-128"/>
                <a:ea typeface="メイリオ" panose="020B0604030504040204" pitchFamily="50" charset="-128"/>
                <a:cs typeface="MS PGothic"/>
              </a:rPr>
              <a:t>協会</a:t>
            </a:r>
            <a:r>
              <a:rPr sz="1400" spc="-5" dirty="0">
                <a:latin typeface="メイリオ" panose="020B0604030504040204" pitchFamily="50" charset="-128"/>
                <a:ea typeface="メイリオ" panose="020B0604030504040204" pitchFamily="50" charset="-128"/>
                <a:cs typeface="Arial MT"/>
              </a:rPr>
              <a:t>(</a:t>
            </a:r>
            <a:r>
              <a:rPr lang="ja-JP" altLang="en-US" sz="1400" spc="25" dirty="0">
                <a:latin typeface="メイリオ" panose="020B0604030504040204" pitchFamily="50" charset="-128"/>
                <a:ea typeface="メイリオ" panose="020B0604030504040204" pitchFamily="50" charset="-128"/>
                <a:cs typeface="Arial MT"/>
              </a:rPr>
              <a:t>予定</a:t>
            </a:r>
            <a:r>
              <a:rPr sz="1400" dirty="0">
                <a:latin typeface="メイリオ" panose="020B0604030504040204" pitchFamily="50" charset="-128"/>
                <a:ea typeface="メイリオ" panose="020B0604030504040204" pitchFamily="50" charset="-128"/>
                <a:cs typeface="Arial MT"/>
              </a:rPr>
              <a:t>)</a:t>
            </a:r>
          </a:p>
          <a:p>
            <a:pPr marL="12700">
              <a:lnSpc>
                <a:spcPct val="100000"/>
              </a:lnSpc>
              <a:spcBef>
                <a:spcPts val="135"/>
              </a:spcBef>
            </a:pPr>
            <a:r>
              <a:rPr sz="1400" spc="10" dirty="0">
                <a:latin typeface="メイリオ" panose="020B0604030504040204" pitchFamily="50" charset="-128"/>
                <a:ea typeface="メイリオ" panose="020B0604030504040204" pitchFamily="50" charset="-128"/>
                <a:cs typeface="MS PGothic"/>
              </a:rPr>
              <a:t>・</a:t>
            </a:r>
            <a:r>
              <a:rPr sz="1400" spc="25" dirty="0" err="1">
                <a:latin typeface="メイリオ" panose="020B0604030504040204" pitchFamily="50" charset="-128"/>
                <a:ea typeface="メイリオ" panose="020B0604030504040204" pitchFamily="50" charset="-128"/>
                <a:cs typeface="MS PGothic"/>
              </a:rPr>
              <a:t>制作協力</a:t>
            </a:r>
            <a:r>
              <a:rPr sz="1400" spc="10" dirty="0" err="1">
                <a:latin typeface="メイリオ" panose="020B0604030504040204" pitchFamily="50" charset="-128"/>
                <a:ea typeface="メイリオ" panose="020B0604030504040204" pitchFamily="50" charset="-128"/>
                <a:cs typeface="MS PGothic"/>
              </a:rPr>
              <a:t>：</a:t>
            </a:r>
            <a:r>
              <a:rPr sz="1400" spc="15" dirty="0" err="1">
                <a:latin typeface="メイリオ" panose="020B0604030504040204" pitchFamily="50" charset="-128"/>
                <a:ea typeface="メイリオ" panose="020B0604030504040204" pitchFamily="50" charset="-128"/>
                <a:cs typeface="MS PGothic"/>
              </a:rPr>
              <a:t>タ</a:t>
            </a:r>
            <a:r>
              <a:rPr sz="1400" spc="20" dirty="0" err="1">
                <a:latin typeface="メイリオ" panose="020B0604030504040204" pitchFamily="50" charset="-128"/>
                <a:ea typeface="メイリオ" panose="020B0604030504040204" pitchFamily="50" charset="-128"/>
                <a:cs typeface="MS PGothic"/>
              </a:rPr>
              <a:t>ケダキカク</a:t>
            </a:r>
            <a:r>
              <a:rPr sz="1400" dirty="0">
                <a:latin typeface="メイリオ" panose="020B0604030504040204" pitchFamily="50" charset="-128"/>
                <a:ea typeface="メイリオ" panose="020B0604030504040204" pitchFamily="50" charset="-128"/>
                <a:cs typeface="MS PGothic"/>
              </a:rPr>
              <a:t>、</a:t>
            </a:r>
            <a:r>
              <a:rPr lang="ja-JP" altLang="en-US" sz="1400" dirty="0">
                <a:latin typeface="メイリオ" panose="020B0604030504040204" pitchFamily="50" charset="-128"/>
                <a:ea typeface="メイリオ" panose="020B0604030504040204" pitchFamily="50" charset="-128"/>
                <a:cs typeface="MS PGothic"/>
              </a:rPr>
              <a:t>　大阪スクールオブミュージック</a:t>
            </a:r>
            <a:endParaRPr sz="1400" dirty="0">
              <a:latin typeface="メイリオ" panose="020B0604030504040204" pitchFamily="50" charset="-128"/>
              <a:ea typeface="メイリオ" panose="020B0604030504040204" pitchFamily="50" charset="-128"/>
              <a:cs typeface="MS PGothic"/>
            </a:endParaRPr>
          </a:p>
          <a:p>
            <a:pPr marL="12700">
              <a:lnSpc>
                <a:spcPct val="100000"/>
              </a:lnSpc>
              <a:spcBef>
                <a:spcPts val="135"/>
              </a:spcBef>
            </a:pPr>
            <a:r>
              <a:rPr sz="1400" spc="10" dirty="0">
                <a:latin typeface="メイリオ" panose="020B0604030504040204" pitchFamily="50" charset="-128"/>
                <a:ea typeface="メイリオ" panose="020B0604030504040204" pitchFamily="50" charset="-128"/>
                <a:cs typeface="MS PGothic"/>
              </a:rPr>
              <a:t>・</a:t>
            </a:r>
            <a:r>
              <a:rPr sz="1400" spc="25" dirty="0">
                <a:latin typeface="メイリオ" panose="020B0604030504040204" pitchFamily="50" charset="-128"/>
                <a:ea typeface="メイリオ" panose="020B0604030504040204" pitchFamily="50" charset="-128"/>
                <a:cs typeface="MS PGothic"/>
              </a:rPr>
              <a:t>企画制作</a:t>
            </a:r>
            <a:r>
              <a:rPr sz="1400" spc="10" dirty="0">
                <a:latin typeface="メイリオ" panose="020B0604030504040204" pitchFamily="50" charset="-128"/>
                <a:ea typeface="メイリオ" panose="020B0604030504040204" pitchFamily="50" charset="-128"/>
                <a:cs typeface="MS PGothic"/>
              </a:rPr>
              <a:t>：</a:t>
            </a:r>
            <a:r>
              <a:rPr sz="1400" spc="25" dirty="0">
                <a:latin typeface="メイリオ" panose="020B0604030504040204" pitchFamily="50" charset="-128"/>
                <a:ea typeface="メイリオ" panose="020B0604030504040204" pitchFamily="50" charset="-128"/>
                <a:cs typeface="MS PGothic"/>
              </a:rPr>
              <a:t>株式会社</a:t>
            </a:r>
            <a:r>
              <a:rPr sz="1400" spc="20" dirty="0">
                <a:latin typeface="メイリオ" panose="020B0604030504040204" pitchFamily="50" charset="-128"/>
                <a:ea typeface="メイリオ" panose="020B0604030504040204" pitchFamily="50" charset="-128"/>
                <a:cs typeface="MS PGothic"/>
              </a:rPr>
              <a:t>ソー</a:t>
            </a:r>
            <a:r>
              <a:rPr sz="1400" spc="25" dirty="0">
                <a:latin typeface="メイリオ" panose="020B0604030504040204" pitchFamily="50" charset="-128"/>
                <a:ea typeface="メイリオ" panose="020B0604030504040204" pitchFamily="50" charset="-128"/>
                <a:cs typeface="MS PGothic"/>
              </a:rPr>
              <a:t>ル</a:t>
            </a:r>
            <a:r>
              <a:rPr sz="1400" spc="15" dirty="0">
                <a:latin typeface="メイリオ" panose="020B0604030504040204" pitchFamily="50" charset="-128"/>
                <a:ea typeface="メイリオ" panose="020B0604030504040204" pitchFamily="50" charset="-128"/>
                <a:cs typeface="MS PGothic"/>
              </a:rPr>
              <a:t>ド</a:t>
            </a:r>
            <a:r>
              <a:rPr sz="1400" spc="20" dirty="0">
                <a:latin typeface="メイリオ" panose="020B0604030504040204" pitchFamily="50" charset="-128"/>
                <a:ea typeface="メイリオ" panose="020B0604030504040204" pitchFamily="50" charset="-128"/>
                <a:cs typeface="MS PGothic"/>
              </a:rPr>
              <a:t>アウ</a:t>
            </a:r>
            <a:r>
              <a:rPr sz="1400" dirty="0">
                <a:latin typeface="メイリオ" panose="020B0604030504040204" pitchFamily="50" charset="-128"/>
                <a:ea typeface="メイリオ" panose="020B0604030504040204" pitchFamily="50" charset="-128"/>
                <a:cs typeface="MS PGothic"/>
              </a:rPr>
              <a:t>ト</a:t>
            </a:r>
          </a:p>
          <a:p>
            <a:pPr marL="12700">
              <a:lnSpc>
                <a:spcPct val="100000"/>
              </a:lnSpc>
              <a:spcBef>
                <a:spcPts val="135"/>
              </a:spcBef>
            </a:pPr>
            <a:r>
              <a:rPr sz="1400" spc="10" dirty="0">
                <a:latin typeface="メイリオ" panose="020B0604030504040204" pitchFamily="50" charset="-128"/>
                <a:ea typeface="メイリオ" panose="020B0604030504040204" pitchFamily="50" charset="-128"/>
                <a:cs typeface="MS PGothic"/>
              </a:rPr>
              <a:t>・</a:t>
            </a:r>
            <a:r>
              <a:rPr sz="1400" spc="25" dirty="0" err="1">
                <a:latin typeface="メイリオ" panose="020B0604030504040204" pitchFamily="50" charset="-128"/>
                <a:ea typeface="メイリオ" panose="020B0604030504040204" pitchFamily="50" charset="-128"/>
                <a:cs typeface="MS PGothic"/>
              </a:rPr>
              <a:t>入場</a:t>
            </a:r>
            <a:r>
              <a:rPr sz="1400" dirty="0" err="1">
                <a:latin typeface="メイリオ" panose="020B0604030504040204" pitchFamily="50" charset="-128"/>
                <a:ea typeface="メイリオ" panose="020B0604030504040204" pitchFamily="50" charset="-128"/>
                <a:cs typeface="MS PGothic"/>
              </a:rPr>
              <a:t>料</a:t>
            </a:r>
            <a:r>
              <a:rPr lang="ja-JP" altLang="en-US" sz="1400" dirty="0">
                <a:latin typeface="メイリオ" panose="020B0604030504040204" pitchFamily="50" charset="-128"/>
                <a:ea typeface="メイリオ" panose="020B0604030504040204" pitchFamily="50" charset="-128"/>
                <a:cs typeface="MS PGothic"/>
              </a:rPr>
              <a:t> </a:t>
            </a:r>
            <a:r>
              <a:rPr sz="1400" spc="380" dirty="0">
                <a:latin typeface="メイリオ" panose="020B0604030504040204" pitchFamily="50" charset="-128"/>
                <a:ea typeface="メイリオ" panose="020B0604030504040204" pitchFamily="50" charset="-128"/>
                <a:cs typeface="MS PGothic"/>
              </a:rPr>
              <a:t> </a:t>
            </a:r>
            <a:r>
              <a:rPr sz="1400" spc="10" dirty="0">
                <a:latin typeface="メイリオ" panose="020B0604030504040204" pitchFamily="50" charset="-128"/>
                <a:ea typeface="メイリオ" panose="020B0604030504040204" pitchFamily="50" charset="-128"/>
                <a:cs typeface="MS PGothic"/>
              </a:rPr>
              <a:t>：</a:t>
            </a:r>
            <a:r>
              <a:rPr lang="ja-JP" altLang="en-US" sz="1400" spc="25" dirty="0">
                <a:latin typeface="メイリオ" panose="020B0604030504040204" pitchFamily="50" charset="-128"/>
                <a:ea typeface="メイリオ" panose="020B0604030504040204" pitchFamily="50" charset="-128"/>
                <a:cs typeface="MS PGothic"/>
              </a:rPr>
              <a:t>無料（屋外イベント）</a:t>
            </a:r>
            <a:endParaRPr sz="1400" dirty="0">
              <a:latin typeface="メイリオ" panose="020B0604030504040204" pitchFamily="50" charset="-128"/>
              <a:ea typeface="メイリオ" panose="020B0604030504040204" pitchFamily="50" charset="-128"/>
              <a:cs typeface="MS PGothic"/>
            </a:endParaRPr>
          </a:p>
          <a:p>
            <a:pPr marL="12700">
              <a:lnSpc>
                <a:spcPct val="100000"/>
              </a:lnSpc>
              <a:spcBef>
                <a:spcPts val="135"/>
              </a:spcBef>
            </a:pPr>
            <a:r>
              <a:rPr sz="1400" spc="10" dirty="0">
                <a:latin typeface="メイリオ" panose="020B0604030504040204" pitchFamily="50" charset="-128"/>
                <a:ea typeface="メイリオ" panose="020B0604030504040204" pitchFamily="50" charset="-128"/>
                <a:cs typeface="MS PGothic"/>
              </a:rPr>
              <a:t>・</a:t>
            </a:r>
            <a:r>
              <a:rPr sz="1400" spc="25" dirty="0" err="1">
                <a:latin typeface="メイリオ" panose="020B0604030504040204" pitchFamily="50" charset="-128"/>
                <a:ea typeface="メイリオ" panose="020B0604030504040204" pitchFamily="50" charset="-128"/>
                <a:cs typeface="MS PGothic"/>
              </a:rPr>
              <a:t>開催内容</a:t>
            </a:r>
            <a:r>
              <a:rPr sz="1400" spc="10" dirty="0" err="1">
                <a:latin typeface="メイリオ" panose="020B0604030504040204" pitchFamily="50" charset="-128"/>
                <a:ea typeface="メイリオ" panose="020B0604030504040204" pitchFamily="50" charset="-128"/>
                <a:cs typeface="MS PGothic"/>
              </a:rPr>
              <a:t>：</a:t>
            </a:r>
            <a:r>
              <a:rPr sz="1400" spc="20" dirty="0" err="1">
                <a:latin typeface="メイリオ" panose="020B0604030504040204" pitchFamily="50" charset="-128"/>
                <a:ea typeface="メイリオ" panose="020B0604030504040204" pitchFamily="50" charset="-128"/>
                <a:cs typeface="MS PGothic"/>
              </a:rPr>
              <a:t>フラステージ</a:t>
            </a:r>
            <a:r>
              <a:rPr sz="1400" spc="15" dirty="0" err="1">
                <a:latin typeface="メイリオ" panose="020B0604030504040204" pitchFamily="50" charset="-128"/>
                <a:ea typeface="メイリオ" panose="020B0604030504040204" pitchFamily="50" charset="-128"/>
                <a:cs typeface="MS PGothic"/>
              </a:rPr>
              <a:t>、</a:t>
            </a:r>
            <a:r>
              <a:rPr sz="1400" spc="25" dirty="0" err="1">
                <a:latin typeface="メイリオ" panose="020B0604030504040204" pitchFamily="50" charset="-128"/>
                <a:ea typeface="メイリオ" panose="020B0604030504040204" pitchFamily="50" charset="-128"/>
                <a:cs typeface="MS PGothic"/>
              </a:rPr>
              <a:t>ハ</a:t>
            </a:r>
            <a:r>
              <a:rPr sz="1400" spc="20" dirty="0" err="1">
                <a:latin typeface="メイリオ" panose="020B0604030504040204" pitchFamily="50" charset="-128"/>
                <a:ea typeface="メイリオ" panose="020B0604030504040204" pitchFamily="50" charset="-128"/>
                <a:cs typeface="MS PGothic"/>
              </a:rPr>
              <a:t>ワイアンシ</a:t>
            </a:r>
            <a:r>
              <a:rPr sz="1400" spc="15" dirty="0" err="1">
                <a:latin typeface="メイリオ" panose="020B0604030504040204" pitchFamily="50" charset="-128"/>
                <a:ea typeface="メイリオ" panose="020B0604030504040204" pitchFamily="50" charset="-128"/>
                <a:cs typeface="MS PGothic"/>
              </a:rPr>
              <a:t>ョッ</a:t>
            </a:r>
            <a:r>
              <a:rPr sz="1400" spc="20" dirty="0" err="1">
                <a:latin typeface="メイリオ" panose="020B0604030504040204" pitchFamily="50" charset="-128"/>
                <a:ea typeface="メイリオ" panose="020B0604030504040204" pitchFamily="50" charset="-128"/>
                <a:cs typeface="MS PGothic"/>
              </a:rPr>
              <a:t>プ</a:t>
            </a:r>
            <a:r>
              <a:rPr sz="1400" spc="15" dirty="0" err="1">
                <a:latin typeface="メイリオ" panose="020B0604030504040204" pitchFamily="50" charset="-128"/>
                <a:ea typeface="メイリオ" panose="020B0604030504040204" pitchFamily="50" charset="-128"/>
                <a:cs typeface="MS PGothic"/>
              </a:rPr>
              <a:t>、</a:t>
            </a:r>
            <a:r>
              <a:rPr sz="1400" spc="20" dirty="0" err="1">
                <a:latin typeface="メイリオ" panose="020B0604030504040204" pitchFamily="50" charset="-128"/>
                <a:ea typeface="メイリオ" panose="020B0604030504040204" pitchFamily="50" charset="-128"/>
                <a:cs typeface="MS PGothic"/>
              </a:rPr>
              <a:t>グ</a:t>
            </a:r>
            <a:r>
              <a:rPr sz="1400" spc="25" dirty="0" err="1">
                <a:latin typeface="メイリオ" panose="020B0604030504040204" pitchFamily="50" charset="-128"/>
                <a:ea typeface="メイリオ" panose="020B0604030504040204" pitchFamily="50" charset="-128"/>
                <a:cs typeface="MS PGothic"/>
              </a:rPr>
              <a:t>ル</a:t>
            </a:r>
            <a:r>
              <a:rPr sz="1400" dirty="0" err="1">
                <a:latin typeface="メイリオ" panose="020B0604030504040204" pitchFamily="50" charset="-128"/>
                <a:ea typeface="メイリオ" panose="020B0604030504040204" pitchFamily="50" charset="-128"/>
                <a:cs typeface="MS PGothic"/>
              </a:rPr>
              <a:t>メ</a:t>
            </a:r>
            <a:r>
              <a:rPr sz="1400" spc="-65" dirty="0">
                <a:latin typeface="メイリオ" panose="020B0604030504040204" pitchFamily="50" charset="-128"/>
                <a:ea typeface="メイリオ" panose="020B0604030504040204" pitchFamily="50" charset="-128"/>
                <a:cs typeface="MS PGothic"/>
              </a:rPr>
              <a:t> </a:t>
            </a:r>
            <a:r>
              <a:rPr sz="1400" spc="25" dirty="0" err="1">
                <a:latin typeface="メイリオ" panose="020B0604030504040204" pitchFamily="50" charset="-128"/>
                <a:ea typeface="メイリオ" panose="020B0604030504040204" pitchFamily="50" charset="-128"/>
                <a:cs typeface="MS PGothic"/>
              </a:rPr>
              <a:t>出</a:t>
            </a:r>
            <a:r>
              <a:rPr sz="1400" dirty="0" err="1">
                <a:latin typeface="メイリオ" panose="020B0604030504040204" pitchFamily="50" charset="-128"/>
                <a:ea typeface="メイリオ" panose="020B0604030504040204" pitchFamily="50" charset="-128"/>
                <a:cs typeface="MS PGothic"/>
              </a:rPr>
              <a:t>店</a:t>
            </a:r>
            <a:r>
              <a:rPr lang="ja-JP" altLang="en-US" sz="1400" dirty="0">
                <a:latin typeface="メイリオ" panose="020B0604030504040204" pitchFamily="50" charset="-128"/>
                <a:ea typeface="メイリオ" panose="020B0604030504040204" pitchFamily="50" charset="-128"/>
                <a:cs typeface="MS PGothic"/>
              </a:rPr>
              <a:t>など</a:t>
            </a:r>
            <a:endParaRPr sz="1400" dirty="0">
              <a:latin typeface="メイリオ" panose="020B0604030504040204" pitchFamily="50" charset="-128"/>
              <a:ea typeface="メイリオ" panose="020B0604030504040204" pitchFamily="50" charset="-128"/>
              <a:cs typeface="MS PGothic"/>
            </a:endParaRPr>
          </a:p>
          <a:p>
            <a:pPr marL="12700">
              <a:lnSpc>
                <a:spcPct val="100000"/>
              </a:lnSpc>
              <a:spcBef>
                <a:spcPts val="135"/>
              </a:spcBef>
            </a:pPr>
            <a:endParaRPr sz="1400" dirty="0">
              <a:latin typeface="メイリオ" panose="020B0604030504040204" pitchFamily="50" charset="-128"/>
              <a:ea typeface="メイリオ" panose="020B0604030504040204" pitchFamily="50" charset="-128"/>
              <a:cs typeface="Arial MT"/>
            </a:endParaRPr>
          </a:p>
          <a:p>
            <a:pPr marL="12700">
              <a:lnSpc>
                <a:spcPct val="100000"/>
              </a:lnSpc>
              <a:spcBef>
                <a:spcPts val="135"/>
              </a:spcBef>
            </a:pPr>
            <a:r>
              <a:rPr sz="1400" spc="10" dirty="0">
                <a:latin typeface="メイリオ" panose="020B0604030504040204" pitchFamily="50" charset="-128"/>
                <a:ea typeface="メイリオ" panose="020B0604030504040204" pitchFamily="50" charset="-128"/>
                <a:cs typeface="MS PGothic"/>
              </a:rPr>
              <a:t>・</a:t>
            </a:r>
            <a:r>
              <a:rPr sz="1400" spc="25" dirty="0">
                <a:latin typeface="メイリオ" panose="020B0604030504040204" pitchFamily="50" charset="-128"/>
                <a:ea typeface="メイリオ" panose="020B0604030504040204" pitchFamily="50" charset="-128"/>
                <a:cs typeface="MS PGothic"/>
              </a:rPr>
              <a:t>公式</a:t>
            </a:r>
            <a:r>
              <a:rPr sz="1400" spc="-5" dirty="0">
                <a:latin typeface="メイリオ" panose="020B0604030504040204" pitchFamily="50" charset="-128"/>
                <a:ea typeface="メイリオ" panose="020B0604030504040204" pitchFamily="50" charset="-128"/>
                <a:cs typeface="MS PGothic"/>
              </a:rPr>
              <a:t>ｻｲﾄ：</a:t>
            </a:r>
            <a:r>
              <a:rPr sz="1400" u="heavy" spc="-5" dirty="0">
                <a:solidFill>
                  <a:srgbClr val="1154CC"/>
                </a:solidFill>
                <a:uFill>
                  <a:solidFill>
                    <a:srgbClr val="1154CC"/>
                  </a:solidFill>
                </a:uFill>
                <a:latin typeface="メイリオ" panose="020B0604030504040204" pitchFamily="50" charset="-128"/>
                <a:ea typeface="メイリオ" panose="020B0604030504040204" pitchFamily="50" charset="-128"/>
                <a:cs typeface="Arial MT"/>
                <a:hlinkClick r:id="rId3"/>
              </a:rPr>
              <a:t>http://hawaiifesosaka.wix.com/hawaiifesinosaka</a:t>
            </a:r>
            <a:endParaRPr sz="1400" dirty="0">
              <a:latin typeface="メイリオ" panose="020B0604030504040204" pitchFamily="50" charset="-128"/>
              <a:ea typeface="メイリオ" panose="020B0604030504040204" pitchFamily="50" charset="-128"/>
              <a:cs typeface="Arial MT"/>
            </a:endParaRPr>
          </a:p>
          <a:p>
            <a:pPr>
              <a:lnSpc>
                <a:spcPct val="100000"/>
              </a:lnSpc>
              <a:spcBef>
                <a:spcPts val="35"/>
              </a:spcBef>
            </a:pPr>
            <a:endParaRPr sz="1600" dirty="0">
              <a:latin typeface="メイリオ" panose="020B0604030504040204" pitchFamily="50" charset="-128"/>
              <a:ea typeface="メイリオ" panose="020B0604030504040204" pitchFamily="50" charset="-128"/>
              <a:cs typeface="Arial MT"/>
            </a:endParaRPr>
          </a:p>
          <a:p>
            <a:pPr marL="12700">
              <a:lnSpc>
                <a:spcPct val="100000"/>
              </a:lnSpc>
            </a:pPr>
            <a:r>
              <a:rPr sz="1400" spc="-20" dirty="0">
                <a:latin typeface="メイリオ" panose="020B0604030504040204" pitchFamily="50" charset="-128"/>
                <a:ea typeface="メイリオ" panose="020B0604030504040204" pitchFamily="50" charset="-128"/>
                <a:cs typeface="Arial MT"/>
              </a:rPr>
              <a:t>▼</a:t>
            </a:r>
            <a:r>
              <a:rPr sz="1400" spc="25" dirty="0">
                <a:latin typeface="メイリオ" panose="020B0604030504040204" pitchFamily="50" charset="-128"/>
                <a:ea typeface="メイリオ" panose="020B0604030504040204" pitchFamily="50" charset="-128"/>
                <a:cs typeface="MS PGothic"/>
              </a:rPr>
              <a:t>会</a:t>
            </a:r>
            <a:r>
              <a:rPr sz="1400" dirty="0">
                <a:latin typeface="メイリオ" panose="020B0604030504040204" pitchFamily="50" charset="-128"/>
                <a:ea typeface="メイリオ" panose="020B0604030504040204" pitchFamily="50" charset="-128"/>
                <a:cs typeface="MS PGothic"/>
              </a:rPr>
              <a:t>場</a:t>
            </a:r>
          </a:p>
          <a:p>
            <a:pPr marL="51435">
              <a:lnSpc>
                <a:spcPct val="100000"/>
              </a:lnSpc>
              <a:spcBef>
                <a:spcPts val="135"/>
              </a:spcBef>
            </a:pPr>
            <a:r>
              <a:rPr sz="1400" spc="25" dirty="0">
                <a:latin typeface="メイリオ" panose="020B0604030504040204" pitchFamily="50" charset="-128"/>
                <a:ea typeface="メイリオ" panose="020B0604030504040204" pitchFamily="50" charset="-128"/>
                <a:cs typeface="MS PGothic"/>
              </a:rPr>
              <a:t>湊町</a:t>
            </a:r>
            <a:r>
              <a:rPr sz="1400" spc="15" dirty="0">
                <a:latin typeface="メイリオ" panose="020B0604030504040204" pitchFamily="50" charset="-128"/>
                <a:ea typeface="メイリオ" panose="020B0604030504040204" pitchFamily="50" charset="-128"/>
                <a:cs typeface="MS PGothic"/>
              </a:rPr>
              <a:t>リ</a:t>
            </a:r>
            <a:r>
              <a:rPr sz="1400" spc="25" dirty="0">
                <a:latin typeface="メイリオ" panose="020B0604030504040204" pitchFamily="50" charset="-128"/>
                <a:ea typeface="メイリオ" panose="020B0604030504040204" pitchFamily="50" charset="-128"/>
                <a:cs typeface="MS PGothic"/>
              </a:rPr>
              <a:t>バ</a:t>
            </a:r>
            <a:r>
              <a:rPr sz="1400" spc="20" dirty="0">
                <a:latin typeface="メイリオ" panose="020B0604030504040204" pitchFamily="50" charset="-128"/>
                <a:ea typeface="メイリオ" panose="020B0604030504040204" pitchFamily="50" charset="-128"/>
                <a:cs typeface="MS PGothic"/>
              </a:rPr>
              <a:t>ープレイ</a:t>
            </a:r>
            <a:r>
              <a:rPr sz="1400" dirty="0">
                <a:latin typeface="メイリオ" panose="020B0604030504040204" pitchFamily="50" charset="-128"/>
                <a:ea typeface="メイリオ" panose="020B0604030504040204" pitchFamily="50" charset="-128"/>
                <a:cs typeface="MS PGothic"/>
              </a:rPr>
              <a:t>ス</a:t>
            </a:r>
            <a:r>
              <a:rPr sz="1400" spc="200" dirty="0">
                <a:latin typeface="メイリオ" panose="020B0604030504040204" pitchFamily="50" charset="-128"/>
                <a:ea typeface="メイリオ" panose="020B0604030504040204" pitchFamily="50" charset="-128"/>
                <a:cs typeface="MS PGothic"/>
              </a:rPr>
              <a:t> </a:t>
            </a:r>
            <a:r>
              <a:rPr sz="1400" spc="20" dirty="0">
                <a:latin typeface="メイリオ" panose="020B0604030504040204" pitchFamily="50" charset="-128"/>
                <a:ea typeface="メイリオ" panose="020B0604030504040204" pitchFamily="50" charset="-128"/>
                <a:cs typeface="MS PGothic"/>
              </a:rPr>
              <a:t>プラ</a:t>
            </a:r>
            <a:r>
              <a:rPr sz="1400" spc="25" dirty="0">
                <a:latin typeface="メイリオ" panose="020B0604030504040204" pitchFamily="50" charset="-128"/>
                <a:ea typeface="メイリオ" panose="020B0604030504040204" pitchFamily="50" charset="-128"/>
                <a:cs typeface="MS PGothic"/>
              </a:rPr>
              <a:t>ザ</a:t>
            </a:r>
            <a:r>
              <a:rPr sz="1400" spc="10" dirty="0">
                <a:latin typeface="メイリオ" panose="020B0604030504040204" pitchFamily="50" charset="-128"/>
                <a:ea typeface="メイリオ" panose="020B0604030504040204" pitchFamily="50" charset="-128"/>
                <a:cs typeface="MS PGothic"/>
              </a:rPr>
              <a:t>３（</a:t>
            </a:r>
            <a:r>
              <a:rPr sz="1400" spc="25" dirty="0">
                <a:latin typeface="メイリオ" panose="020B0604030504040204" pitchFamily="50" charset="-128"/>
                <a:ea typeface="メイリオ" panose="020B0604030504040204" pitchFamily="50" charset="-128"/>
                <a:cs typeface="MS PGothic"/>
              </a:rPr>
              <a:t>屋外の</a:t>
            </a:r>
            <a:r>
              <a:rPr sz="1400" spc="20" dirty="0">
                <a:latin typeface="メイリオ" panose="020B0604030504040204" pitchFamily="50" charset="-128"/>
                <a:ea typeface="メイリオ" panose="020B0604030504040204" pitchFamily="50" charset="-128"/>
                <a:cs typeface="MS PGothic"/>
              </a:rPr>
              <a:t>イベン</a:t>
            </a:r>
            <a:r>
              <a:rPr sz="1400" spc="15" dirty="0">
                <a:latin typeface="メイリオ" panose="020B0604030504040204" pitchFamily="50" charset="-128"/>
                <a:ea typeface="メイリオ" panose="020B0604030504040204" pitchFamily="50" charset="-128"/>
                <a:cs typeface="MS PGothic"/>
              </a:rPr>
              <a:t>ト</a:t>
            </a:r>
            <a:r>
              <a:rPr sz="1400" spc="20" dirty="0">
                <a:latin typeface="メイリオ" panose="020B0604030504040204" pitchFamily="50" charset="-128"/>
                <a:ea typeface="メイリオ" panose="020B0604030504040204" pitchFamily="50" charset="-128"/>
                <a:cs typeface="MS PGothic"/>
              </a:rPr>
              <a:t>スペースです</a:t>
            </a:r>
            <a:r>
              <a:rPr sz="1400" dirty="0">
                <a:latin typeface="メイリオ" panose="020B0604030504040204" pitchFamily="50" charset="-128"/>
                <a:ea typeface="メイリオ" panose="020B0604030504040204" pitchFamily="50" charset="-128"/>
                <a:cs typeface="MS PGothic"/>
              </a:rPr>
              <a:t>）</a:t>
            </a:r>
          </a:p>
          <a:p>
            <a:pPr marL="12700">
              <a:lnSpc>
                <a:spcPct val="100000"/>
              </a:lnSpc>
              <a:spcBef>
                <a:spcPts val="135"/>
              </a:spcBef>
            </a:pPr>
            <a:r>
              <a:rPr sz="1400" spc="25" dirty="0">
                <a:latin typeface="メイリオ" panose="020B0604030504040204" pitchFamily="50" charset="-128"/>
                <a:ea typeface="メイリオ" panose="020B0604030504040204" pitchFamily="50" charset="-128"/>
                <a:cs typeface="MS PGothic"/>
              </a:rPr>
              <a:t>〒</a:t>
            </a:r>
            <a:r>
              <a:rPr sz="1400" spc="-5" dirty="0">
                <a:latin typeface="メイリオ" panose="020B0604030504040204" pitchFamily="50" charset="-128"/>
                <a:ea typeface="メイリオ" panose="020B0604030504040204" pitchFamily="50" charset="-128"/>
                <a:cs typeface="Arial MT"/>
              </a:rPr>
              <a:t>556-0017</a:t>
            </a:r>
            <a:r>
              <a:rPr sz="1400" spc="380" dirty="0">
                <a:latin typeface="メイリオ" panose="020B0604030504040204" pitchFamily="50" charset="-128"/>
                <a:ea typeface="メイリオ" panose="020B0604030504040204" pitchFamily="50" charset="-128"/>
                <a:cs typeface="Arial MT"/>
              </a:rPr>
              <a:t> </a:t>
            </a:r>
            <a:r>
              <a:rPr sz="1400" spc="25" dirty="0">
                <a:latin typeface="メイリオ" panose="020B0604030504040204" pitchFamily="50" charset="-128"/>
                <a:ea typeface="メイリオ" panose="020B0604030504040204" pitchFamily="50" charset="-128"/>
                <a:cs typeface="MS PGothic"/>
              </a:rPr>
              <a:t>大阪市浪速区湊町</a:t>
            </a:r>
            <a:r>
              <a:rPr sz="1400" spc="-5" dirty="0">
                <a:latin typeface="メイリオ" panose="020B0604030504040204" pitchFamily="50" charset="-128"/>
                <a:ea typeface="メイリオ" panose="020B0604030504040204" pitchFamily="50" charset="-128"/>
                <a:cs typeface="Arial MT"/>
              </a:rPr>
              <a:t>1-3-1</a:t>
            </a:r>
            <a:endParaRPr sz="1400" dirty="0">
              <a:latin typeface="メイリオ" panose="020B0604030504040204" pitchFamily="50" charset="-128"/>
              <a:ea typeface="メイリオ" panose="020B0604030504040204" pitchFamily="50" charset="-128"/>
              <a:cs typeface="Arial MT"/>
            </a:endParaRPr>
          </a:p>
        </p:txBody>
      </p:sp>
      <p:sp>
        <p:nvSpPr>
          <p:cNvPr id="8" name="テキスト ボックス 7">
            <a:extLst>
              <a:ext uri="{FF2B5EF4-FFF2-40B4-BE49-F238E27FC236}">
                <a16:creationId xmlns:a16="http://schemas.microsoft.com/office/drawing/2014/main" id="{1AE4D8D5-80D1-DB2E-4DF6-1F7FBE9D03FC}"/>
              </a:ext>
            </a:extLst>
          </p:cNvPr>
          <p:cNvSpPr txBox="1"/>
          <p:nvPr/>
        </p:nvSpPr>
        <p:spPr>
          <a:xfrm>
            <a:off x="-1092200" y="327147"/>
            <a:ext cx="8211457" cy="999048"/>
          </a:xfrm>
          <a:prstGeom prst="rect">
            <a:avLst/>
          </a:prstGeom>
          <a:noFill/>
        </p:spPr>
        <p:txBody>
          <a:bodyPr wrap="square">
            <a:spAutoFit/>
          </a:bodyPr>
          <a:lstStyle/>
          <a:p>
            <a:pPr marL="1462405" algn="ctr">
              <a:lnSpc>
                <a:spcPct val="100000"/>
              </a:lnSpc>
              <a:spcBef>
                <a:spcPts val="280"/>
              </a:spcBef>
            </a:pPr>
            <a:r>
              <a:rPr lang="en-US" altLang="ja-JP" sz="2800" b="1" dirty="0">
                <a:latin typeface="メイリオ" panose="020B0604030504040204" pitchFamily="50" charset="-128"/>
                <a:ea typeface="メイリオ" panose="020B0604030504040204" pitchFamily="50" charset="-128"/>
                <a:cs typeface="Arial"/>
              </a:rPr>
              <a:t>Hawaii</a:t>
            </a:r>
            <a:r>
              <a:rPr lang="en-US" altLang="ja-JP" sz="2800" b="1" spc="-25" dirty="0">
                <a:latin typeface="メイリオ" panose="020B0604030504040204" pitchFamily="50" charset="-128"/>
                <a:ea typeface="メイリオ" panose="020B0604030504040204" pitchFamily="50" charset="-128"/>
                <a:cs typeface="Arial"/>
              </a:rPr>
              <a:t> </a:t>
            </a:r>
            <a:r>
              <a:rPr lang="en-US" altLang="ja-JP" sz="2800" b="1" dirty="0">
                <a:latin typeface="メイリオ" panose="020B0604030504040204" pitchFamily="50" charset="-128"/>
                <a:ea typeface="メイリオ" panose="020B0604030504040204" pitchFamily="50" charset="-128"/>
                <a:cs typeface="Arial"/>
              </a:rPr>
              <a:t>Festival</a:t>
            </a:r>
            <a:r>
              <a:rPr lang="en-US" altLang="ja-JP" sz="2800" b="1" spc="-20" dirty="0">
                <a:latin typeface="メイリオ" panose="020B0604030504040204" pitchFamily="50" charset="-128"/>
                <a:ea typeface="メイリオ" panose="020B0604030504040204" pitchFamily="50" charset="-128"/>
                <a:cs typeface="Arial"/>
              </a:rPr>
              <a:t> </a:t>
            </a:r>
            <a:r>
              <a:rPr lang="en-US" altLang="ja-JP" sz="2800" b="1" dirty="0">
                <a:latin typeface="メイリオ" panose="020B0604030504040204" pitchFamily="50" charset="-128"/>
                <a:ea typeface="メイリオ" panose="020B0604030504040204" pitchFamily="50" charset="-128"/>
                <a:cs typeface="Arial"/>
              </a:rPr>
              <a:t>in</a:t>
            </a:r>
            <a:r>
              <a:rPr lang="en-US" altLang="ja-JP" sz="2800" b="1" spc="-25" dirty="0">
                <a:latin typeface="メイリオ" panose="020B0604030504040204" pitchFamily="50" charset="-128"/>
                <a:ea typeface="メイリオ" panose="020B0604030504040204" pitchFamily="50" charset="-128"/>
                <a:cs typeface="Arial"/>
              </a:rPr>
              <a:t> </a:t>
            </a:r>
            <a:r>
              <a:rPr lang="en-US" altLang="ja-JP" sz="2800" b="1" dirty="0">
                <a:latin typeface="メイリオ" panose="020B0604030504040204" pitchFamily="50" charset="-128"/>
                <a:ea typeface="メイリオ" panose="020B0604030504040204" pitchFamily="50" charset="-128"/>
                <a:cs typeface="Arial"/>
              </a:rPr>
              <a:t>OSAKA</a:t>
            </a:r>
            <a:r>
              <a:rPr lang="en-US" altLang="ja-JP" sz="2800" b="1" spc="-20" dirty="0">
                <a:latin typeface="メイリオ" panose="020B0604030504040204" pitchFamily="50" charset="-128"/>
                <a:ea typeface="メイリオ" panose="020B0604030504040204" pitchFamily="50" charset="-128"/>
                <a:cs typeface="Arial"/>
              </a:rPr>
              <a:t> </a:t>
            </a:r>
            <a:r>
              <a:rPr lang="en-US" altLang="ja-JP" sz="2800" b="1" dirty="0">
                <a:latin typeface="メイリオ" panose="020B0604030504040204" pitchFamily="50" charset="-128"/>
                <a:ea typeface="メイリオ" panose="020B0604030504040204" pitchFamily="50" charset="-128"/>
                <a:cs typeface="Arial"/>
              </a:rPr>
              <a:t>2026 </a:t>
            </a:r>
            <a:endParaRPr lang="en-US" altLang="ja-JP" sz="2800" dirty="0">
              <a:latin typeface="メイリオ" panose="020B0604030504040204" pitchFamily="50" charset="-128"/>
              <a:ea typeface="メイリオ" panose="020B0604030504040204" pitchFamily="50" charset="-128"/>
              <a:cs typeface="Arial"/>
            </a:endParaRPr>
          </a:p>
          <a:p>
            <a:pPr marL="1462405" algn="ctr">
              <a:lnSpc>
                <a:spcPct val="100000"/>
              </a:lnSpc>
              <a:spcBef>
                <a:spcPts val="185"/>
              </a:spcBef>
            </a:pPr>
            <a:r>
              <a:rPr lang="ja-JP" altLang="en-US" sz="2800" dirty="0">
                <a:latin typeface="メイリオ" panose="020B0604030504040204" pitchFamily="50" charset="-128"/>
                <a:ea typeface="メイリオ" panose="020B0604030504040204" pitchFamily="50" charset="-128"/>
                <a:cs typeface="MS PGothic"/>
              </a:rPr>
              <a:t>出演者要項・規約</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2689244" y="5099619"/>
            <a:ext cx="4655109" cy="3932954"/>
          </a:xfrm>
          <a:prstGeom prst="rect">
            <a:avLst/>
          </a:prstGeom>
        </p:spPr>
      </p:pic>
      <p:sp>
        <p:nvSpPr>
          <p:cNvPr id="3" name="object 3"/>
          <p:cNvSpPr txBox="1"/>
          <p:nvPr/>
        </p:nvSpPr>
        <p:spPr>
          <a:xfrm>
            <a:off x="3241564" y="889886"/>
            <a:ext cx="1076960" cy="254000"/>
          </a:xfrm>
          <a:prstGeom prst="rect">
            <a:avLst/>
          </a:prstGeom>
        </p:spPr>
        <p:txBody>
          <a:bodyPr vert="horz" wrap="square" lIns="0" tIns="12700" rIns="0" bIns="0" rtlCol="0">
            <a:spAutoFit/>
          </a:bodyPr>
          <a:lstStyle/>
          <a:p>
            <a:pPr marL="12700">
              <a:lnSpc>
                <a:spcPct val="100000"/>
              </a:lnSpc>
              <a:spcBef>
                <a:spcPts val="100"/>
              </a:spcBef>
            </a:pPr>
            <a:r>
              <a:rPr sz="1500" dirty="0">
                <a:latin typeface="MS PGothic"/>
                <a:cs typeface="MS PGothic"/>
              </a:rPr>
              <a:t>会場アクセス</a:t>
            </a:r>
            <a:endParaRPr sz="1500">
              <a:latin typeface="MS PGothic"/>
              <a:cs typeface="MS PGothic"/>
            </a:endParaRPr>
          </a:p>
        </p:txBody>
      </p:sp>
      <p:sp>
        <p:nvSpPr>
          <p:cNvPr id="4" name="object 4"/>
          <p:cNvSpPr txBox="1"/>
          <p:nvPr/>
        </p:nvSpPr>
        <p:spPr>
          <a:xfrm>
            <a:off x="901700" y="1144951"/>
            <a:ext cx="1438910" cy="193040"/>
          </a:xfrm>
          <a:prstGeom prst="rect">
            <a:avLst/>
          </a:prstGeom>
        </p:spPr>
        <p:txBody>
          <a:bodyPr vert="horz" wrap="square" lIns="0" tIns="12700" rIns="0" bIns="0" rtlCol="0">
            <a:spAutoFit/>
          </a:bodyPr>
          <a:lstStyle/>
          <a:p>
            <a:pPr marL="12700">
              <a:lnSpc>
                <a:spcPct val="100000"/>
              </a:lnSpc>
              <a:spcBef>
                <a:spcPts val="100"/>
              </a:spcBef>
            </a:pPr>
            <a:r>
              <a:rPr sz="1100" spc="10" dirty="0">
                <a:latin typeface="MS PGothic"/>
                <a:cs typeface="MS PGothic"/>
              </a:rPr>
              <a:t>【</a:t>
            </a:r>
            <a:r>
              <a:rPr sz="1100" spc="25" dirty="0">
                <a:latin typeface="MS PGothic"/>
                <a:cs typeface="MS PGothic"/>
              </a:rPr>
              <a:t>地下鉄</a:t>
            </a:r>
            <a:r>
              <a:rPr sz="1100" spc="20" dirty="0">
                <a:latin typeface="MS PGothic"/>
                <a:cs typeface="MS PGothic"/>
              </a:rPr>
              <a:t>で</a:t>
            </a:r>
            <a:r>
              <a:rPr sz="1100" spc="25" dirty="0">
                <a:latin typeface="MS PGothic"/>
                <a:cs typeface="MS PGothic"/>
              </a:rPr>
              <a:t>来場の場合</a:t>
            </a:r>
            <a:r>
              <a:rPr sz="1100" dirty="0">
                <a:latin typeface="MS PGothic"/>
                <a:cs typeface="MS PGothic"/>
              </a:rPr>
              <a:t>】</a:t>
            </a:r>
            <a:endParaRPr sz="1100">
              <a:latin typeface="MS PGothic"/>
              <a:cs typeface="MS PGothic"/>
            </a:endParaRPr>
          </a:p>
        </p:txBody>
      </p:sp>
      <p:sp>
        <p:nvSpPr>
          <p:cNvPr id="5" name="object 5"/>
          <p:cNvSpPr txBox="1"/>
          <p:nvPr/>
        </p:nvSpPr>
        <p:spPr>
          <a:xfrm>
            <a:off x="901700" y="4176167"/>
            <a:ext cx="5639435" cy="5398272"/>
          </a:xfrm>
          <a:prstGeom prst="rect">
            <a:avLst/>
          </a:prstGeom>
        </p:spPr>
        <p:txBody>
          <a:bodyPr vert="horz" wrap="square" lIns="0" tIns="29844" rIns="0" bIns="0" rtlCol="0">
            <a:spAutoFit/>
          </a:bodyPr>
          <a:lstStyle/>
          <a:p>
            <a:pPr marL="114300" algn="ctr">
              <a:lnSpc>
                <a:spcPct val="100000"/>
              </a:lnSpc>
              <a:spcBef>
                <a:spcPts val="234"/>
              </a:spcBef>
            </a:pPr>
            <a:r>
              <a:rPr sz="1100" spc="25" dirty="0">
                <a:latin typeface="メイリオ" panose="020B0604030504040204" pitchFamily="50" charset="-128"/>
                <a:ea typeface="メイリオ" panose="020B0604030504040204" pitchFamily="50" charset="-128"/>
                <a:cs typeface="MS PGothic"/>
              </a:rPr>
              <a:t>地下</a:t>
            </a:r>
            <a:r>
              <a:rPr sz="1100" dirty="0">
                <a:latin typeface="メイリオ" panose="020B0604030504040204" pitchFamily="50" charset="-128"/>
                <a:ea typeface="メイリオ" panose="020B0604030504040204" pitchFamily="50" charset="-128"/>
                <a:cs typeface="MS PGothic"/>
              </a:rPr>
              <a:t>鉄</a:t>
            </a:r>
            <a:r>
              <a:rPr sz="1100" spc="-5" dirty="0">
                <a:latin typeface="メイリオ" panose="020B0604030504040204" pitchFamily="50" charset="-128"/>
                <a:ea typeface="メイリオ" panose="020B0604030504040204" pitchFamily="50" charset="-128"/>
                <a:cs typeface="MS PGothic"/>
              </a:rPr>
              <a:t> </a:t>
            </a:r>
            <a:r>
              <a:rPr sz="1100" spc="20" dirty="0">
                <a:latin typeface="メイリオ" panose="020B0604030504040204" pitchFamily="50" charset="-128"/>
                <a:ea typeface="メイリオ" panose="020B0604030504040204" pitchFamily="50" charset="-128"/>
                <a:cs typeface="MS PGothic"/>
              </a:rPr>
              <a:t>なん</a:t>
            </a:r>
            <a:r>
              <a:rPr sz="1100" spc="25" dirty="0">
                <a:latin typeface="メイリオ" panose="020B0604030504040204" pitchFamily="50" charset="-128"/>
                <a:ea typeface="メイリオ" panose="020B0604030504040204" pitchFamily="50" charset="-128"/>
                <a:cs typeface="MS PGothic"/>
              </a:rPr>
              <a:t>ば駅</a:t>
            </a:r>
            <a:r>
              <a:rPr sz="1100" spc="-5" dirty="0">
                <a:latin typeface="メイリオ" panose="020B0604030504040204" pitchFamily="50" charset="-128"/>
                <a:ea typeface="メイリオ" panose="020B0604030504040204" pitchFamily="50" charset="-128"/>
                <a:cs typeface="Arial MT"/>
              </a:rPr>
              <a:t>26</a:t>
            </a:r>
            <a:r>
              <a:rPr sz="1100" spc="-465" dirty="0">
                <a:latin typeface="メイリオ" panose="020B0604030504040204" pitchFamily="50" charset="-128"/>
                <a:ea typeface="メイリオ" panose="020B0604030504040204" pitchFamily="50" charset="-128"/>
                <a:cs typeface="Arial MT"/>
              </a:rPr>
              <a:t>−</a:t>
            </a:r>
            <a:r>
              <a:rPr sz="1100" spc="-5" dirty="0">
                <a:latin typeface="メイリオ" panose="020B0604030504040204" pitchFamily="50" charset="-128"/>
                <a:ea typeface="メイリオ" panose="020B0604030504040204" pitchFamily="50" charset="-128"/>
                <a:cs typeface="Arial MT"/>
              </a:rPr>
              <a:t>B</a:t>
            </a:r>
            <a:r>
              <a:rPr sz="1100" spc="25" dirty="0">
                <a:latin typeface="メイリオ" panose="020B0604030504040204" pitchFamily="50" charset="-128"/>
                <a:ea typeface="メイリオ" panose="020B0604030504040204" pitchFamily="50" charset="-128"/>
                <a:cs typeface="MS PGothic"/>
              </a:rPr>
              <a:t>出口</a:t>
            </a:r>
            <a:r>
              <a:rPr sz="1100" spc="20" dirty="0">
                <a:latin typeface="メイリオ" panose="020B0604030504040204" pitchFamily="50" charset="-128"/>
                <a:ea typeface="メイリオ" panose="020B0604030504040204" pitchFamily="50" charset="-128"/>
                <a:cs typeface="MS PGothic"/>
              </a:rPr>
              <a:t>す</a:t>
            </a:r>
            <a:r>
              <a:rPr sz="1100" dirty="0">
                <a:latin typeface="メイリオ" panose="020B0604030504040204" pitchFamily="50" charset="-128"/>
                <a:ea typeface="メイリオ" panose="020B0604030504040204" pitchFamily="50" charset="-128"/>
                <a:cs typeface="MS PGothic"/>
              </a:rPr>
              <a:t>ぐ</a:t>
            </a:r>
          </a:p>
          <a:p>
            <a:pPr marL="114935" algn="ctr">
              <a:lnSpc>
                <a:spcPct val="100000"/>
              </a:lnSpc>
              <a:spcBef>
                <a:spcPts val="135"/>
              </a:spcBef>
            </a:pPr>
            <a:r>
              <a:rPr sz="1100" spc="25" dirty="0">
                <a:latin typeface="メイリオ" panose="020B0604030504040204" pitchFamily="50" charset="-128"/>
                <a:ea typeface="メイリオ" panose="020B0604030504040204" pitchFamily="50" charset="-128"/>
                <a:cs typeface="MS PGothic"/>
              </a:rPr>
              <a:t>※</a:t>
            </a:r>
            <a:r>
              <a:rPr sz="1100" spc="20" dirty="0">
                <a:latin typeface="メイリオ" panose="020B0604030504040204" pitchFamily="50" charset="-128"/>
                <a:ea typeface="メイリオ" panose="020B0604030504040204" pitchFamily="50" charset="-128"/>
                <a:cs typeface="MS PGothic"/>
              </a:rPr>
              <a:t>なん</a:t>
            </a:r>
            <a:r>
              <a:rPr sz="1100" spc="25" dirty="0">
                <a:latin typeface="メイリオ" panose="020B0604030504040204" pitchFamily="50" charset="-128"/>
                <a:ea typeface="メイリオ" panose="020B0604030504040204" pitchFamily="50" charset="-128"/>
                <a:cs typeface="MS PGothic"/>
              </a:rPr>
              <a:t>ば</a:t>
            </a:r>
            <a:r>
              <a:rPr sz="1100" spc="20" dirty="0">
                <a:latin typeface="メイリオ" panose="020B0604030504040204" pitchFamily="50" charset="-128"/>
                <a:ea typeface="メイリオ" panose="020B0604030504040204" pitchFamily="50" charset="-128"/>
                <a:cs typeface="MS PGothic"/>
              </a:rPr>
              <a:t>ウォーク</a:t>
            </a:r>
            <a:r>
              <a:rPr sz="1100" spc="-5" dirty="0">
                <a:latin typeface="メイリオ" panose="020B0604030504040204" pitchFamily="50" charset="-128"/>
                <a:ea typeface="メイリオ" panose="020B0604030504040204" pitchFamily="50" charset="-128"/>
                <a:cs typeface="Arial MT"/>
              </a:rPr>
              <a:t>B26</a:t>
            </a:r>
            <a:r>
              <a:rPr sz="1100" spc="25" dirty="0">
                <a:latin typeface="メイリオ" panose="020B0604030504040204" pitchFamily="50" charset="-128"/>
                <a:ea typeface="メイリオ" panose="020B0604030504040204" pitchFamily="50" charset="-128"/>
                <a:cs typeface="MS PGothic"/>
              </a:rPr>
              <a:t>出口</a:t>
            </a:r>
            <a:r>
              <a:rPr sz="1100" spc="15" dirty="0">
                <a:latin typeface="メイリオ" panose="020B0604030504040204" pitchFamily="50" charset="-128"/>
                <a:ea typeface="メイリオ" panose="020B0604030504040204" pitchFamily="50" charset="-128"/>
                <a:cs typeface="MS PGothic"/>
              </a:rPr>
              <a:t>と</a:t>
            </a:r>
            <a:r>
              <a:rPr sz="1100" spc="20" dirty="0">
                <a:latin typeface="メイリオ" panose="020B0604030504040204" pitchFamily="50" charset="-128"/>
                <a:ea typeface="メイリオ" panose="020B0604030504040204" pitchFamily="50" charset="-128"/>
                <a:cs typeface="MS PGothic"/>
              </a:rPr>
              <a:t>お</a:t>
            </a:r>
            <a:r>
              <a:rPr sz="1100" spc="25" dirty="0">
                <a:latin typeface="メイリオ" panose="020B0604030504040204" pitchFamily="50" charset="-128"/>
                <a:ea typeface="メイリオ" panose="020B0604030504040204" pitchFamily="50" charset="-128"/>
                <a:cs typeface="MS PGothic"/>
              </a:rPr>
              <a:t>間違</a:t>
            </a:r>
            <a:r>
              <a:rPr sz="1100" spc="20" dirty="0">
                <a:latin typeface="メイリオ" panose="020B0604030504040204" pitchFamily="50" charset="-128"/>
                <a:ea typeface="メイリオ" panose="020B0604030504040204" pitchFamily="50" charset="-128"/>
                <a:cs typeface="MS PGothic"/>
              </a:rPr>
              <a:t>え</a:t>
            </a:r>
            <a:r>
              <a:rPr sz="1100" spc="25" dirty="0">
                <a:latin typeface="メイリオ" panose="020B0604030504040204" pitchFamily="50" charset="-128"/>
                <a:ea typeface="メイリオ" panose="020B0604030504040204" pitchFamily="50" charset="-128"/>
                <a:cs typeface="MS PGothic"/>
              </a:rPr>
              <a:t>の</a:t>
            </a:r>
            <a:r>
              <a:rPr sz="1100" spc="20" dirty="0">
                <a:latin typeface="メイリオ" panose="020B0604030504040204" pitchFamily="50" charset="-128"/>
                <a:ea typeface="メイリオ" panose="020B0604030504040204" pitchFamily="50" charset="-128"/>
                <a:cs typeface="MS PGothic"/>
              </a:rPr>
              <a:t>ない</a:t>
            </a:r>
            <a:r>
              <a:rPr sz="1100" spc="25" dirty="0">
                <a:latin typeface="メイリオ" panose="020B0604030504040204" pitchFamily="50" charset="-128"/>
                <a:ea typeface="メイリオ" panose="020B0604030504040204" pitchFamily="50" charset="-128"/>
                <a:cs typeface="MS PGothic"/>
              </a:rPr>
              <a:t>様</a:t>
            </a:r>
            <a:r>
              <a:rPr sz="1100" spc="20" dirty="0">
                <a:latin typeface="メイリオ" panose="020B0604030504040204" pitchFamily="50" charset="-128"/>
                <a:ea typeface="メイリオ" panose="020B0604030504040204" pitchFamily="50" charset="-128"/>
                <a:cs typeface="MS PGothic"/>
              </a:rPr>
              <a:t>ご</a:t>
            </a:r>
            <a:r>
              <a:rPr sz="1100" spc="25" dirty="0">
                <a:latin typeface="メイリオ" panose="020B0604030504040204" pitchFamily="50" charset="-128"/>
                <a:ea typeface="メイリオ" panose="020B0604030504040204" pitchFamily="50" charset="-128"/>
                <a:cs typeface="MS PGothic"/>
              </a:rPr>
              <a:t>注意下</a:t>
            </a:r>
            <a:r>
              <a:rPr sz="1100" spc="15" dirty="0">
                <a:latin typeface="メイリオ" panose="020B0604030504040204" pitchFamily="50" charset="-128"/>
                <a:ea typeface="メイリオ" panose="020B0604030504040204" pitchFamily="50" charset="-128"/>
                <a:cs typeface="MS PGothic"/>
              </a:rPr>
              <a:t>さ</a:t>
            </a:r>
            <a:r>
              <a:rPr sz="1100" spc="20" dirty="0">
                <a:latin typeface="メイリオ" panose="020B0604030504040204" pitchFamily="50" charset="-128"/>
                <a:ea typeface="メイリオ" panose="020B0604030504040204" pitchFamily="50" charset="-128"/>
                <a:cs typeface="MS PGothic"/>
              </a:rPr>
              <a:t>い</a:t>
            </a:r>
            <a:r>
              <a:rPr sz="1100" dirty="0">
                <a:latin typeface="メイリオ" panose="020B0604030504040204" pitchFamily="50" charset="-128"/>
                <a:ea typeface="メイリオ" panose="020B0604030504040204" pitchFamily="50" charset="-128"/>
                <a:cs typeface="MS PGothic"/>
              </a:rPr>
              <a:t>。</a:t>
            </a:r>
          </a:p>
          <a:p>
            <a:pPr marL="117475" algn="ctr">
              <a:lnSpc>
                <a:spcPct val="100000"/>
              </a:lnSpc>
              <a:spcBef>
                <a:spcPts val="145"/>
              </a:spcBef>
            </a:pPr>
            <a:r>
              <a:rPr sz="900" dirty="0">
                <a:latin typeface="メイリオ" panose="020B0604030504040204" pitchFamily="50" charset="-128"/>
                <a:ea typeface="メイリオ" panose="020B0604030504040204" pitchFamily="50" charset="-128"/>
                <a:cs typeface="MS PGothic"/>
              </a:rPr>
              <a:t>御堂筋線</a:t>
            </a:r>
            <a:r>
              <a:rPr sz="900" dirty="0">
                <a:latin typeface="メイリオ" panose="020B0604030504040204" pitchFamily="50" charset="-128"/>
                <a:ea typeface="メイリオ" panose="020B0604030504040204" pitchFamily="50" charset="-128"/>
                <a:cs typeface="Arial MT"/>
              </a:rPr>
              <a:t>(</a:t>
            </a:r>
            <a:r>
              <a:rPr sz="900" dirty="0">
                <a:latin typeface="メイリオ" panose="020B0604030504040204" pitchFamily="50" charset="-128"/>
                <a:ea typeface="メイリオ" panose="020B0604030504040204" pitchFamily="50" charset="-128"/>
                <a:cs typeface="MS PGothic"/>
              </a:rPr>
              <a:t>北西改札・北南改札</a:t>
            </a:r>
            <a:r>
              <a:rPr sz="900" dirty="0">
                <a:latin typeface="メイリオ" panose="020B0604030504040204" pitchFamily="50" charset="-128"/>
                <a:ea typeface="メイリオ" panose="020B0604030504040204" pitchFamily="50" charset="-128"/>
                <a:cs typeface="Arial MT"/>
              </a:rPr>
              <a:t>)</a:t>
            </a:r>
            <a:r>
              <a:rPr sz="900" dirty="0">
                <a:latin typeface="メイリオ" panose="020B0604030504040204" pitchFamily="50" charset="-128"/>
                <a:ea typeface="メイリオ" panose="020B0604030504040204" pitchFamily="50" charset="-128"/>
                <a:cs typeface="MS PGothic"/>
              </a:rPr>
              <a:t>徒歩約</a:t>
            </a:r>
            <a:r>
              <a:rPr sz="900" dirty="0">
                <a:latin typeface="メイリオ" panose="020B0604030504040204" pitchFamily="50" charset="-128"/>
                <a:ea typeface="メイリオ" panose="020B0604030504040204" pitchFamily="50" charset="-128"/>
                <a:cs typeface="Arial MT"/>
              </a:rPr>
              <a:t>5</a:t>
            </a:r>
            <a:r>
              <a:rPr sz="900" dirty="0">
                <a:latin typeface="メイリオ" panose="020B0604030504040204" pitchFamily="50" charset="-128"/>
                <a:ea typeface="メイリオ" panose="020B0604030504040204" pitchFamily="50" charset="-128"/>
                <a:cs typeface="MS PGothic"/>
              </a:rPr>
              <a:t>分、四つ橋線</a:t>
            </a:r>
            <a:r>
              <a:rPr sz="900" dirty="0">
                <a:latin typeface="メイリオ" panose="020B0604030504040204" pitchFamily="50" charset="-128"/>
                <a:ea typeface="メイリオ" panose="020B0604030504040204" pitchFamily="50" charset="-128"/>
                <a:cs typeface="Arial MT"/>
              </a:rPr>
              <a:t>(</a:t>
            </a:r>
            <a:r>
              <a:rPr sz="900" dirty="0">
                <a:latin typeface="メイリオ" panose="020B0604030504040204" pitchFamily="50" charset="-128"/>
                <a:ea typeface="メイリオ" panose="020B0604030504040204" pitchFamily="50" charset="-128"/>
                <a:cs typeface="MS PGothic"/>
              </a:rPr>
              <a:t>北改札</a:t>
            </a:r>
            <a:r>
              <a:rPr sz="900" dirty="0">
                <a:latin typeface="メイリオ" panose="020B0604030504040204" pitchFamily="50" charset="-128"/>
                <a:ea typeface="メイリオ" panose="020B0604030504040204" pitchFamily="50" charset="-128"/>
                <a:cs typeface="Arial MT"/>
              </a:rPr>
              <a:t>)</a:t>
            </a:r>
            <a:r>
              <a:rPr sz="900" dirty="0">
                <a:latin typeface="メイリオ" panose="020B0604030504040204" pitchFamily="50" charset="-128"/>
                <a:ea typeface="メイリオ" panose="020B0604030504040204" pitchFamily="50" charset="-128"/>
                <a:cs typeface="MS PGothic"/>
              </a:rPr>
              <a:t>徒歩約</a:t>
            </a:r>
            <a:r>
              <a:rPr sz="900" dirty="0">
                <a:latin typeface="メイリオ" panose="020B0604030504040204" pitchFamily="50" charset="-128"/>
                <a:ea typeface="メイリオ" panose="020B0604030504040204" pitchFamily="50" charset="-128"/>
                <a:cs typeface="Arial MT"/>
              </a:rPr>
              <a:t>2</a:t>
            </a:r>
            <a:r>
              <a:rPr sz="900" dirty="0">
                <a:latin typeface="メイリオ" panose="020B0604030504040204" pitchFamily="50" charset="-128"/>
                <a:ea typeface="メイリオ" panose="020B0604030504040204" pitchFamily="50" charset="-128"/>
                <a:cs typeface="MS PGothic"/>
              </a:rPr>
              <a:t>分、千日前線</a:t>
            </a:r>
            <a:r>
              <a:rPr sz="900" dirty="0">
                <a:latin typeface="メイリオ" panose="020B0604030504040204" pitchFamily="50" charset="-128"/>
                <a:ea typeface="メイリオ" panose="020B0604030504040204" pitchFamily="50" charset="-128"/>
                <a:cs typeface="Arial MT"/>
              </a:rPr>
              <a:t>(</a:t>
            </a:r>
            <a:r>
              <a:rPr sz="900" dirty="0">
                <a:latin typeface="メイリオ" panose="020B0604030504040204" pitchFamily="50" charset="-128"/>
                <a:ea typeface="メイリオ" panose="020B0604030504040204" pitchFamily="50" charset="-128"/>
                <a:cs typeface="MS PGothic"/>
              </a:rPr>
              <a:t>西改札</a:t>
            </a:r>
            <a:r>
              <a:rPr sz="900" dirty="0">
                <a:latin typeface="メイリオ" panose="020B0604030504040204" pitchFamily="50" charset="-128"/>
                <a:ea typeface="メイリオ" panose="020B0604030504040204" pitchFamily="50" charset="-128"/>
                <a:cs typeface="Arial MT"/>
              </a:rPr>
              <a:t>)</a:t>
            </a:r>
            <a:r>
              <a:rPr sz="900" dirty="0">
                <a:latin typeface="メイリオ" panose="020B0604030504040204" pitchFamily="50" charset="-128"/>
                <a:ea typeface="メイリオ" panose="020B0604030504040204" pitchFamily="50" charset="-128"/>
                <a:cs typeface="MS PGothic"/>
              </a:rPr>
              <a:t>徒歩約</a:t>
            </a:r>
            <a:r>
              <a:rPr sz="900" dirty="0">
                <a:latin typeface="メイリオ" panose="020B0604030504040204" pitchFamily="50" charset="-128"/>
                <a:ea typeface="メイリオ" panose="020B0604030504040204" pitchFamily="50" charset="-128"/>
                <a:cs typeface="Arial MT"/>
              </a:rPr>
              <a:t>2</a:t>
            </a:r>
            <a:r>
              <a:rPr sz="900" dirty="0">
                <a:latin typeface="メイリオ" panose="020B0604030504040204" pitchFamily="50" charset="-128"/>
                <a:ea typeface="メイリオ" panose="020B0604030504040204" pitchFamily="50" charset="-128"/>
                <a:cs typeface="MS PGothic"/>
              </a:rPr>
              <a:t>分</a:t>
            </a:r>
          </a:p>
          <a:p>
            <a:pPr marL="117475" algn="ctr">
              <a:lnSpc>
                <a:spcPct val="100000"/>
              </a:lnSpc>
              <a:spcBef>
                <a:spcPts val="110"/>
              </a:spcBef>
            </a:pPr>
            <a:r>
              <a:rPr sz="900" dirty="0">
                <a:latin typeface="メイリオ" panose="020B0604030504040204" pitchFamily="50" charset="-128"/>
                <a:ea typeface="メイリオ" panose="020B0604030504040204" pitchFamily="50" charset="-128"/>
                <a:cs typeface="Arial MT"/>
              </a:rPr>
              <a:t>JR</a:t>
            </a:r>
            <a:r>
              <a:rPr sz="900" dirty="0">
                <a:latin typeface="メイリオ" panose="020B0604030504040204" pitchFamily="50" charset="-128"/>
                <a:ea typeface="メイリオ" panose="020B0604030504040204" pitchFamily="50" charset="-128"/>
                <a:cs typeface="MS PGothic"/>
              </a:rPr>
              <a:t>難波駅</a:t>
            </a:r>
            <a:r>
              <a:rPr sz="900" dirty="0">
                <a:latin typeface="メイリオ" panose="020B0604030504040204" pitchFamily="50" charset="-128"/>
                <a:ea typeface="メイリオ" panose="020B0604030504040204" pitchFamily="50" charset="-128"/>
                <a:cs typeface="Arial MT"/>
              </a:rPr>
              <a:t>(</a:t>
            </a:r>
            <a:r>
              <a:rPr sz="900" dirty="0">
                <a:latin typeface="メイリオ" panose="020B0604030504040204" pitchFamily="50" charset="-128"/>
                <a:ea typeface="メイリオ" panose="020B0604030504040204" pitchFamily="50" charset="-128"/>
                <a:cs typeface="MS PGothic"/>
              </a:rPr>
              <a:t>北改札口</a:t>
            </a:r>
            <a:r>
              <a:rPr sz="900" dirty="0">
                <a:latin typeface="メイリオ" panose="020B0604030504040204" pitchFamily="50" charset="-128"/>
                <a:ea typeface="メイリオ" panose="020B0604030504040204" pitchFamily="50" charset="-128"/>
                <a:cs typeface="Arial MT"/>
              </a:rPr>
              <a:t>)</a:t>
            </a:r>
            <a:r>
              <a:rPr sz="900" dirty="0">
                <a:latin typeface="メイリオ" panose="020B0604030504040204" pitchFamily="50" charset="-128"/>
                <a:ea typeface="メイリオ" panose="020B0604030504040204" pitchFamily="50" charset="-128"/>
                <a:cs typeface="MS PGothic"/>
              </a:rPr>
              <a:t>徒歩約</a:t>
            </a:r>
            <a:r>
              <a:rPr sz="900" dirty="0">
                <a:latin typeface="メイリオ" panose="020B0604030504040204" pitchFamily="50" charset="-128"/>
                <a:ea typeface="メイリオ" panose="020B0604030504040204" pitchFamily="50" charset="-128"/>
                <a:cs typeface="Arial MT"/>
              </a:rPr>
              <a:t>3</a:t>
            </a:r>
            <a:r>
              <a:rPr sz="900" dirty="0">
                <a:latin typeface="メイリオ" panose="020B0604030504040204" pitchFamily="50" charset="-128"/>
                <a:ea typeface="メイリオ" panose="020B0604030504040204" pitchFamily="50" charset="-128"/>
                <a:cs typeface="MS PGothic"/>
              </a:rPr>
              <a:t>分／近鉄・阪神</a:t>
            </a:r>
            <a:r>
              <a:rPr sz="900" spc="-25" dirty="0">
                <a:latin typeface="メイリオ" panose="020B0604030504040204" pitchFamily="50" charset="-128"/>
                <a:ea typeface="メイリオ" panose="020B0604030504040204" pitchFamily="50" charset="-128"/>
                <a:cs typeface="MS PGothic"/>
              </a:rPr>
              <a:t> </a:t>
            </a:r>
            <a:r>
              <a:rPr sz="900" dirty="0">
                <a:latin typeface="メイリオ" panose="020B0604030504040204" pitchFamily="50" charset="-128"/>
                <a:ea typeface="メイリオ" panose="020B0604030504040204" pitchFamily="50" charset="-128"/>
                <a:cs typeface="MS PGothic"/>
              </a:rPr>
              <a:t>大阪難波駅</a:t>
            </a:r>
            <a:r>
              <a:rPr sz="900" dirty="0">
                <a:latin typeface="メイリオ" panose="020B0604030504040204" pitchFamily="50" charset="-128"/>
                <a:ea typeface="メイリオ" panose="020B0604030504040204" pitchFamily="50" charset="-128"/>
                <a:cs typeface="Arial MT"/>
              </a:rPr>
              <a:t>(</a:t>
            </a:r>
            <a:r>
              <a:rPr sz="900" dirty="0">
                <a:latin typeface="メイリオ" panose="020B0604030504040204" pitchFamily="50" charset="-128"/>
                <a:ea typeface="メイリオ" panose="020B0604030504040204" pitchFamily="50" charset="-128"/>
                <a:cs typeface="MS PGothic"/>
              </a:rPr>
              <a:t>西改札</a:t>
            </a:r>
            <a:r>
              <a:rPr sz="900" dirty="0">
                <a:latin typeface="メイリオ" panose="020B0604030504040204" pitchFamily="50" charset="-128"/>
                <a:ea typeface="メイリオ" panose="020B0604030504040204" pitchFamily="50" charset="-128"/>
                <a:cs typeface="Arial MT"/>
              </a:rPr>
              <a:t>)</a:t>
            </a:r>
            <a:r>
              <a:rPr sz="900" dirty="0">
                <a:latin typeface="メイリオ" panose="020B0604030504040204" pitchFamily="50" charset="-128"/>
                <a:ea typeface="メイリオ" panose="020B0604030504040204" pitchFamily="50" charset="-128"/>
                <a:cs typeface="MS PGothic"/>
              </a:rPr>
              <a:t>徒歩約</a:t>
            </a:r>
            <a:r>
              <a:rPr sz="900" dirty="0">
                <a:latin typeface="メイリオ" panose="020B0604030504040204" pitchFamily="50" charset="-128"/>
                <a:ea typeface="メイリオ" panose="020B0604030504040204" pitchFamily="50" charset="-128"/>
                <a:cs typeface="Arial MT"/>
              </a:rPr>
              <a:t>2</a:t>
            </a:r>
            <a:r>
              <a:rPr sz="900" dirty="0">
                <a:latin typeface="メイリオ" panose="020B0604030504040204" pitchFamily="50" charset="-128"/>
                <a:ea typeface="メイリオ" panose="020B0604030504040204" pitchFamily="50" charset="-128"/>
                <a:cs typeface="MS PGothic"/>
              </a:rPr>
              <a:t>分／南海なんば駅</a:t>
            </a:r>
            <a:r>
              <a:rPr sz="900" dirty="0">
                <a:latin typeface="メイリオ" panose="020B0604030504040204" pitchFamily="50" charset="-128"/>
                <a:ea typeface="メイリオ" panose="020B0604030504040204" pitchFamily="50" charset="-128"/>
                <a:cs typeface="Arial MT"/>
              </a:rPr>
              <a:t>(</a:t>
            </a:r>
            <a:r>
              <a:rPr sz="900" dirty="0">
                <a:latin typeface="メイリオ" panose="020B0604030504040204" pitchFamily="50" charset="-128"/>
                <a:ea typeface="メイリオ" panose="020B0604030504040204" pitchFamily="50" charset="-128"/>
                <a:cs typeface="MS PGothic"/>
              </a:rPr>
              <a:t>北改札口</a:t>
            </a:r>
            <a:r>
              <a:rPr sz="900" dirty="0">
                <a:latin typeface="メイリオ" panose="020B0604030504040204" pitchFamily="50" charset="-128"/>
                <a:ea typeface="メイリオ" panose="020B0604030504040204" pitchFamily="50" charset="-128"/>
                <a:cs typeface="Arial MT"/>
              </a:rPr>
              <a:t>)</a:t>
            </a:r>
            <a:r>
              <a:rPr sz="900" dirty="0">
                <a:latin typeface="メイリオ" panose="020B0604030504040204" pitchFamily="50" charset="-128"/>
                <a:ea typeface="メイリオ" panose="020B0604030504040204" pitchFamily="50" charset="-128"/>
                <a:cs typeface="MS PGothic"/>
              </a:rPr>
              <a:t>徒歩</a:t>
            </a:r>
            <a:r>
              <a:rPr sz="900" dirty="0">
                <a:latin typeface="メイリオ" panose="020B0604030504040204" pitchFamily="50" charset="-128"/>
                <a:ea typeface="メイリオ" panose="020B0604030504040204" pitchFamily="50" charset="-128"/>
                <a:cs typeface="Arial MT"/>
              </a:rPr>
              <a:t>10</a:t>
            </a:r>
            <a:r>
              <a:rPr sz="900" dirty="0">
                <a:latin typeface="メイリオ" panose="020B0604030504040204" pitchFamily="50" charset="-128"/>
                <a:ea typeface="メイリオ" panose="020B0604030504040204" pitchFamily="50" charset="-128"/>
                <a:cs typeface="MS PGothic"/>
              </a:rPr>
              <a:t>分</a:t>
            </a:r>
          </a:p>
          <a:p>
            <a:pPr>
              <a:lnSpc>
                <a:spcPct val="100000"/>
              </a:lnSpc>
              <a:spcBef>
                <a:spcPts val="15"/>
              </a:spcBef>
            </a:pPr>
            <a:endParaRPr sz="1200" dirty="0">
              <a:latin typeface="メイリオ" panose="020B0604030504040204" pitchFamily="50" charset="-128"/>
              <a:ea typeface="メイリオ" panose="020B0604030504040204" pitchFamily="50" charset="-128"/>
              <a:cs typeface="MS PGothic"/>
            </a:endParaRPr>
          </a:p>
          <a:p>
            <a:pPr marL="12700">
              <a:lnSpc>
                <a:spcPct val="100000"/>
              </a:lnSpc>
            </a:pPr>
            <a:r>
              <a:rPr sz="1100" spc="10" dirty="0">
                <a:latin typeface="メイリオ" panose="020B0604030504040204" pitchFamily="50" charset="-128"/>
                <a:ea typeface="メイリオ" panose="020B0604030504040204" pitchFamily="50" charset="-128"/>
                <a:cs typeface="MS PGothic"/>
              </a:rPr>
              <a:t>【</a:t>
            </a:r>
            <a:r>
              <a:rPr sz="1100" spc="25" dirty="0">
                <a:latin typeface="メイリオ" panose="020B0604030504040204" pitchFamily="50" charset="-128"/>
                <a:ea typeface="メイリオ" panose="020B0604030504040204" pitchFamily="50" charset="-128"/>
                <a:cs typeface="MS PGothic"/>
              </a:rPr>
              <a:t>車</a:t>
            </a:r>
            <a:r>
              <a:rPr sz="1100" spc="20" dirty="0">
                <a:latin typeface="メイリオ" panose="020B0604030504040204" pitchFamily="50" charset="-128"/>
                <a:ea typeface="メイリオ" panose="020B0604030504040204" pitchFamily="50" charset="-128"/>
                <a:cs typeface="MS PGothic"/>
              </a:rPr>
              <a:t>で</a:t>
            </a:r>
            <a:r>
              <a:rPr sz="1100" spc="25" dirty="0">
                <a:latin typeface="メイリオ" panose="020B0604030504040204" pitchFamily="50" charset="-128"/>
                <a:ea typeface="メイリオ" panose="020B0604030504040204" pitchFamily="50" charset="-128"/>
                <a:cs typeface="MS PGothic"/>
              </a:rPr>
              <a:t>来場の場合</a:t>
            </a:r>
            <a:r>
              <a:rPr sz="1100" dirty="0">
                <a:latin typeface="メイリオ" panose="020B0604030504040204" pitchFamily="50" charset="-128"/>
                <a:ea typeface="メイリオ" panose="020B0604030504040204" pitchFamily="50" charset="-128"/>
                <a:cs typeface="MS PGothic"/>
              </a:rPr>
              <a:t>】</a:t>
            </a:r>
          </a:p>
          <a:p>
            <a:pPr marL="12700" marR="4283075">
              <a:lnSpc>
                <a:spcPct val="110200"/>
              </a:lnSpc>
              <a:spcBef>
                <a:spcPts val="20"/>
              </a:spcBef>
            </a:pPr>
            <a:r>
              <a:rPr sz="1000" spc="-15" dirty="0">
                <a:latin typeface="メイリオ" panose="020B0604030504040204" pitchFamily="50" charset="-128"/>
                <a:ea typeface="メイリオ" panose="020B0604030504040204" pitchFamily="50" charset="-128"/>
                <a:cs typeface="MS PGothic"/>
              </a:rPr>
              <a:t>・</a:t>
            </a:r>
            <a:r>
              <a:rPr sz="1000" spc="-25" dirty="0">
                <a:latin typeface="メイリオ" panose="020B0604030504040204" pitchFamily="50" charset="-128"/>
                <a:ea typeface="メイリオ" panose="020B0604030504040204" pitchFamily="50" charset="-128"/>
                <a:cs typeface="MS PGothic"/>
              </a:rPr>
              <a:t>千日前通</a:t>
            </a:r>
            <a:r>
              <a:rPr sz="1000" spc="-20" dirty="0">
                <a:latin typeface="メイリオ" panose="020B0604030504040204" pitchFamily="50" charset="-128"/>
                <a:ea typeface="メイリオ" panose="020B0604030504040204" pitchFamily="50" charset="-128"/>
                <a:cs typeface="MS PGothic"/>
              </a:rPr>
              <a:t>り</a:t>
            </a:r>
            <a:r>
              <a:rPr sz="1000" spc="-25" dirty="0">
                <a:latin typeface="メイリオ" panose="020B0604030504040204" pitchFamily="50" charset="-128"/>
                <a:ea typeface="メイリオ" panose="020B0604030504040204" pitchFamily="50" charset="-128"/>
                <a:cs typeface="MS PGothic"/>
              </a:rPr>
              <a:t>を東方向へ</a:t>
            </a:r>
            <a:r>
              <a:rPr sz="1000" dirty="0">
                <a:latin typeface="メイリオ" panose="020B0604030504040204" pitchFamily="50" charset="-128"/>
                <a:ea typeface="メイリオ" panose="020B0604030504040204" pitchFamily="50" charset="-128"/>
                <a:cs typeface="MS PGothic"/>
              </a:rPr>
              <a:t>。 </a:t>
            </a:r>
            <a:r>
              <a:rPr sz="1000" spc="-25" dirty="0">
                <a:latin typeface="メイリオ" panose="020B0604030504040204" pitchFamily="50" charset="-128"/>
                <a:ea typeface="メイリオ" panose="020B0604030504040204" pitchFamily="50" charset="-128"/>
                <a:cs typeface="MS PGothic"/>
              </a:rPr>
              <a:t>湊町西交差点すぐ左側</a:t>
            </a:r>
            <a:r>
              <a:rPr sz="1000" dirty="0">
                <a:latin typeface="メイリオ" panose="020B0604030504040204" pitchFamily="50" charset="-128"/>
                <a:ea typeface="メイリオ" panose="020B0604030504040204" pitchFamily="50" charset="-128"/>
                <a:cs typeface="MS PGothic"/>
              </a:rPr>
              <a:t>。</a:t>
            </a:r>
          </a:p>
          <a:p>
            <a:pPr>
              <a:lnSpc>
                <a:spcPct val="100000"/>
              </a:lnSpc>
            </a:pPr>
            <a:endParaRPr sz="1000" dirty="0">
              <a:latin typeface="メイリオ" panose="020B0604030504040204" pitchFamily="50" charset="-128"/>
              <a:ea typeface="メイリオ" panose="020B0604030504040204" pitchFamily="50" charset="-128"/>
              <a:cs typeface="MS PGothic"/>
            </a:endParaRPr>
          </a:p>
          <a:p>
            <a:pPr>
              <a:lnSpc>
                <a:spcPct val="100000"/>
              </a:lnSpc>
              <a:spcBef>
                <a:spcPts val="5"/>
              </a:spcBef>
            </a:pPr>
            <a:endParaRPr sz="1150" dirty="0">
              <a:latin typeface="メイリオ" panose="020B0604030504040204" pitchFamily="50" charset="-128"/>
              <a:ea typeface="メイリオ" panose="020B0604030504040204" pitchFamily="50" charset="-128"/>
              <a:cs typeface="MS PGothic"/>
            </a:endParaRPr>
          </a:p>
          <a:p>
            <a:pPr marL="12700">
              <a:lnSpc>
                <a:spcPct val="100000"/>
              </a:lnSpc>
            </a:pPr>
            <a:r>
              <a:rPr sz="1100" spc="10" dirty="0">
                <a:latin typeface="メイリオ" panose="020B0604030504040204" pitchFamily="50" charset="-128"/>
                <a:ea typeface="メイリオ" panose="020B0604030504040204" pitchFamily="50" charset="-128"/>
                <a:cs typeface="MS PGothic"/>
              </a:rPr>
              <a:t>【</a:t>
            </a:r>
            <a:r>
              <a:rPr sz="1100" spc="25" dirty="0">
                <a:latin typeface="メイリオ" panose="020B0604030504040204" pitchFamily="50" charset="-128"/>
                <a:ea typeface="メイリオ" panose="020B0604030504040204" pitchFamily="50" charset="-128"/>
                <a:cs typeface="MS PGothic"/>
              </a:rPr>
              <a:t>高速</a:t>
            </a:r>
            <a:r>
              <a:rPr sz="1100" spc="20" dirty="0">
                <a:latin typeface="メイリオ" panose="020B0604030504040204" pitchFamily="50" charset="-128"/>
                <a:ea typeface="メイリオ" panose="020B0604030504040204" pitchFamily="50" charset="-128"/>
                <a:cs typeface="MS PGothic"/>
              </a:rPr>
              <a:t>をご</a:t>
            </a:r>
            <a:r>
              <a:rPr sz="1100" spc="25" dirty="0">
                <a:latin typeface="メイリオ" panose="020B0604030504040204" pitchFamily="50" charset="-128"/>
                <a:ea typeface="メイリオ" panose="020B0604030504040204" pitchFamily="50" charset="-128"/>
                <a:cs typeface="MS PGothic"/>
              </a:rPr>
              <a:t>利用の場合</a:t>
            </a:r>
            <a:r>
              <a:rPr sz="1100" dirty="0">
                <a:latin typeface="メイリオ" panose="020B0604030504040204" pitchFamily="50" charset="-128"/>
                <a:ea typeface="メイリオ" panose="020B0604030504040204" pitchFamily="50" charset="-128"/>
                <a:cs typeface="MS PGothic"/>
              </a:rPr>
              <a:t>】</a:t>
            </a:r>
          </a:p>
          <a:p>
            <a:pPr marL="12700">
              <a:lnSpc>
                <a:spcPct val="100000"/>
              </a:lnSpc>
              <a:spcBef>
                <a:spcPts val="140"/>
              </a:spcBef>
            </a:pPr>
            <a:r>
              <a:rPr sz="1000" spc="-15" dirty="0">
                <a:latin typeface="メイリオ" panose="020B0604030504040204" pitchFamily="50" charset="-128"/>
                <a:ea typeface="メイリオ" panose="020B0604030504040204" pitchFamily="50" charset="-128"/>
                <a:cs typeface="MS PGothic"/>
              </a:rPr>
              <a:t>・</a:t>
            </a:r>
            <a:r>
              <a:rPr sz="1000" spc="-25" dirty="0">
                <a:latin typeface="メイリオ" panose="020B0604030504040204" pitchFamily="50" charset="-128"/>
                <a:ea typeface="メイリオ" panose="020B0604030504040204" pitchFamily="50" charset="-128"/>
                <a:cs typeface="MS PGothic"/>
              </a:rPr>
              <a:t>阪神高速道路</a:t>
            </a:r>
            <a:r>
              <a:rPr sz="1000" spc="-5" dirty="0">
                <a:latin typeface="メイリオ" panose="020B0604030504040204" pitchFamily="50" charset="-128"/>
                <a:ea typeface="メイリオ" panose="020B0604030504040204" pitchFamily="50" charset="-128"/>
                <a:cs typeface="Arial MT"/>
              </a:rPr>
              <a:t>(</a:t>
            </a:r>
            <a:r>
              <a:rPr sz="1000" spc="-25" dirty="0">
                <a:latin typeface="メイリオ" panose="020B0604030504040204" pitchFamily="50" charset="-128"/>
                <a:ea typeface="メイリオ" panose="020B0604030504040204" pitchFamily="50" charset="-128"/>
                <a:cs typeface="MS PGothic"/>
              </a:rPr>
              <a:t>堺線</a:t>
            </a:r>
            <a:r>
              <a:rPr sz="1000" dirty="0">
                <a:latin typeface="メイリオ" panose="020B0604030504040204" pitchFamily="50" charset="-128"/>
                <a:ea typeface="メイリオ" panose="020B0604030504040204" pitchFamily="50" charset="-128"/>
                <a:cs typeface="Arial MT"/>
              </a:rPr>
              <a:t>)</a:t>
            </a:r>
          </a:p>
          <a:p>
            <a:pPr marL="94615" marR="3966845">
              <a:lnSpc>
                <a:spcPct val="110200"/>
              </a:lnSpc>
            </a:pPr>
            <a:r>
              <a:rPr sz="1000" spc="-25" dirty="0">
                <a:latin typeface="メイリオ" panose="020B0604030504040204" pitchFamily="50" charset="-128"/>
                <a:ea typeface="メイリオ" panose="020B0604030504040204" pitchFamily="50" charset="-128"/>
                <a:cs typeface="MS PGothic"/>
              </a:rPr>
              <a:t>湊町出口よ</a:t>
            </a:r>
            <a:r>
              <a:rPr sz="1000" spc="-20" dirty="0">
                <a:latin typeface="メイリオ" panose="020B0604030504040204" pitchFamily="50" charset="-128"/>
                <a:ea typeface="メイリオ" panose="020B0604030504040204" pitchFamily="50" charset="-128"/>
                <a:cs typeface="MS PGothic"/>
              </a:rPr>
              <a:t>り、</a:t>
            </a:r>
            <a:r>
              <a:rPr sz="1000" spc="-5" dirty="0">
                <a:latin typeface="メイリオ" panose="020B0604030504040204" pitchFamily="50" charset="-128"/>
                <a:ea typeface="メイリオ" panose="020B0604030504040204" pitchFamily="50" charset="-128"/>
                <a:cs typeface="Arial MT"/>
              </a:rPr>
              <a:t>1</a:t>
            </a:r>
            <a:r>
              <a:rPr sz="1000" spc="-25" dirty="0">
                <a:latin typeface="メイリオ" panose="020B0604030504040204" pitchFamily="50" charset="-128"/>
                <a:ea typeface="メイリオ" panose="020B0604030504040204" pitchFamily="50" charset="-128"/>
                <a:cs typeface="MS PGothic"/>
              </a:rPr>
              <a:t>つ目の信号</a:t>
            </a:r>
            <a:r>
              <a:rPr sz="1000" dirty="0">
                <a:latin typeface="メイリオ" panose="020B0604030504040204" pitchFamily="50" charset="-128"/>
                <a:ea typeface="メイリオ" panose="020B0604030504040204" pitchFamily="50" charset="-128"/>
                <a:cs typeface="MS PGothic"/>
              </a:rPr>
              <a:t>を </a:t>
            </a:r>
            <a:r>
              <a:rPr sz="1000" spc="-25" dirty="0">
                <a:latin typeface="メイリオ" panose="020B0604030504040204" pitchFamily="50" charset="-128"/>
                <a:ea typeface="メイリオ" panose="020B0604030504040204" pitchFamily="50" charset="-128"/>
                <a:cs typeface="MS PGothic"/>
              </a:rPr>
              <a:t>左折する</a:t>
            </a:r>
            <a:r>
              <a:rPr sz="1000" spc="-20" dirty="0">
                <a:latin typeface="メイリオ" panose="020B0604030504040204" pitchFamily="50" charset="-128"/>
                <a:ea typeface="メイリオ" panose="020B0604030504040204" pitchFamily="50" charset="-128"/>
                <a:cs typeface="MS PGothic"/>
              </a:rPr>
              <a:t>と</a:t>
            </a:r>
            <a:r>
              <a:rPr sz="1000" spc="-25" dirty="0">
                <a:latin typeface="メイリオ" panose="020B0604030504040204" pitchFamily="50" charset="-128"/>
                <a:ea typeface="メイリオ" panose="020B0604030504040204" pitchFamily="50" charset="-128"/>
                <a:cs typeface="MS PGothic"/>
              </a:rPr>
              <a:t>すぐ左側</a:t>
            </a:r>
            <a:r>
              <a:rPr sz="1000" dirty="0">
                <a:latin typeface="メイリオ" panose="020B0604030504040204" pitchFamily="50" charset="-128"/>
                <a:ea typeface="メイリオ" panose="020B0604030504040204" pitchFamily="50" charset="-128"/>
                <a:cs typeface="MS PGothic"/>
              </a:rPr>
              <a:t>。</a:t>
            </a:r>
          </a:p>
          <a:p>
            <a:pPr>
              <a:lnSpc>
                <a:spcPct val="100000"/>
              </a:lnSpc>
              <a:spcBef>
                <a:spcPts val="40"/>
              </a:spcBef>
            </a:pPr>
            <a:endParaRPr sz="1000" dirty="0">
              <a:latin typeface="メイリオ" panose="020B0604030504040204" pitchFamily="50" charset="-128"/>
              <a:ea typeface="メイリオ" panose="020B0604030504040204" pitchFamily="50" charset="-128"/>
              <a:cs typeface="MS PGothic"/>
            </a:endParaRPr>
          </a:p>
          <a:p>
            <a:pPr marL="94615" marR="4202430" indent="-82550">
              <a:lnSpc>
                <a:spcPct val="110200"/>
              </a:lnSpc>
            </a:pPr>
            <a:r>
              <a:rPr sz="1000" spc="-15" dirty="0">
                <a:latin typeface="メイリオ" panose="020B0604030504040204" pitchFamily="50" charset="-128"/>
                <a:ea typeface="メイリオ" panose="020B0604030504040204" pitchFamily="50" charset="-128"/>
                <a:cs typeface="MS PGothic"/>
              </a:rPr>
              <a:t>・</a:t>
            </a:r>
            <a:r>
              <a:rPr sz="1000" spc="-25" dirty="0">
                <a:latin typeface="メイリオ" panose="020B0604030504040204" pitchFamily="50" charset="-128"/>
                <a:ea typeface="メイリオ" panose="020B0604030504040204" pitchFamily="50" charset="-128"/>
                <a:cs typeface="MS PGothic"/>
              </a:rPr>
              <a:t>阪神高速道路</a:t>
            </a:r>
            <a:r>
              <a:rPr sz="1000" spc="-5" dirty="0">
                <a:latin typeface="メイリオ" panose="020B0604030504040204" pitchFamily="50" charset="-128"/>
                <a:ea typeface="メイリオ" panose="020B0604030504040204" pitchFamily="50" charset="-128"/>
                <a:cs typeface="Arial MT"/>
              </a:rPr>
              <a:t>(</a:t>
            </a:r>
            <a:r>
              <a:rPr sz="1000" spc="-25" dirty="0">
                <a:latin typeface="メイリオ" panose="020B0604030504040204" pitchFamily="50" charset="-128"/>
                <a:ea typeface="メイリオ" panose="020B0604030504040204" pitchFamily="50" charset="-128"/>
                <a:cs typeface="MS PGothic"/>
              </a:rPr>
              <a:t>環状線</a:t>
            </a:r>
            <a:r>
              <a:rPr sz="1000" spc="-5" dirty="0">
                <a:latin typeface="メイリオ" panose="020B0604030504040204" pitchFamily="50" charset="-128"/>
                <a:ea typeface="メイリオ" panose="020B0604030504040204" pitchFamily="50" charset="-128"/>
                <a:cs typeface="Arial MT"/>
              </a:rPr>
              <a:t>)(9</a:t>
            </a:r>
            <a:r>
              <a:rPr sz="1000" dirty="0">
                <a:latin typeface="メイリオ" panose="020B0604030504040204" pitchFamily="50" charset="-128"/>
                <a:ea typeface="メイリオ" panose="020B0604030504040204" pitchFamily="50" charset="-128"/>
                <a:cs typeface="Arial MT"/>
              </a:rPr>
              <a:t>) </a:t>
            </a:r>
            <a:r>
              <a:rPr sz="1000" spc="-25" dirty="0">
                <a:latin typeface="メイリオ" panose="020B0604030504040204" pitchFamily="50" charset="-128"/>
                <a:ea typeface="メイリオ" panose="020B0604030504040204" pitchFamily="50" charset="-128"/>
                <a:cs typeface="MS PGothic"/>
              </a:rPr>
              <a:t>湊町出口を右折</a:t>
            </a:r>
            <a:r>
              <a:rPr sz="1000" dirty="0">
                <a:latin typeface="メイリオ" panose="020B0604030504040204" pitchFamily="50" charset="-128"/>
                <a:ea typeface="メイリオ" panose="020B0604030504040204" pitchFamily="50" charset="-128"/>
                <a:cs typeface="MS PGothic"/>
              </a:rPr>
              <a:t>、</a:t>
            </a:r>
          </a:p>
          <a:p>
            <a:pPr marL="94615">
              <a:lnSpc>
                <a:spcPct val="100000"/>
              </a:lnSpc>
              <a:spcBef>
                <a:spcPts val="125"/>
              </a:spcBef>
            </a:pPr>
            <a:r>
              <a:rPr sz="1000" spc="-5" dirty="0">
                <a:latin typeface="メイリオ" panose="020B0604030504040204" pitchFamily="50" charset="-128"/>
                <a:ea typeface="メイリオ" panose="020B0604030504040204" pitchFamily="50" charset="-128"/>
                <a:cs typeface="Arial MT"/>
              </a:rPr>
              <a:t>1</a:t>
            </a:r>
            <a:r>
              <a:rPr sz="1000" spc="-25" dirty="0">
                <a:latin typeface="メイリオ" panose="020B0604030504040204" pitchFamily="50" charset="-128"/>
                <a:ea typeface="メイリオ" panose="020B0604030504040204" pitchFamily="50" charset="-128"/>
                <a:cs typeface="MS PGothic"/>
              </a:rPr>
              <a:t>つ目の信号を右折</a:t>
            </a:r>
            <a:r>
              <a:rPr sz="1000" spc="-20" dirty="0">
                <a:latin typeface="メイリオ" panose="020B0604030504040204" pitchFamily="50" charset="-128"/>
                <a:ea typeface="メイリオ" panose="020B0604030504040204" pitchFamily="50" charset="-128"/>
                <a:cs typeface="MS PGothic"/>
              </a:rPr>
              <a:t>し</a:t>
            </a:r>
            <a:r>
              <a:rPr sz="1000" dirty="0">
                <a:latin typeface="メイリオ" panose="020B0604030504040204" pitchFamily="50" charset="-128"/>
                <a:ea typeface="メイリオ" panose="020B0604030504040204" pitchFamily="50" charset="-128"/>
                <a:cs typeface="MS PGothic"/>
              </a:rPr>
              <a:t>、</a:t>
            </a:r>
          </a:p>
          <a:p>
            <a:pPr marL="94615" marR="3916045">
              <a:lnSpc>
                <a:spcPct val="110200"/>
              </a:lnSpc>
            </a:pPr>
            <a:r>
              <a:rPr sz="1000" spc="-5" dirty="0">
                <a:latin typeface="メイリオ" panose="020B0604030504040204" pitchFamily="50" charset="-128"/>
                <a:ea typeface="メイリオ" panose="020B0604030504040204" pitchFamily="50" charset="-128"/>
                <a:cs typeface="Arial MT"/>
              </a:rPr>
              <a:t>2</a:t>
            </a:r>
            <a:r>
              <a:rPr sz="1000" spc="-25" dirty="0">
                <a:latin typeface="メイリオ" panose="020B0604030504040204" pitchFamily="50" charset="-128"/>
                <a:ea typeface="メイリオ" panose="020B0604030504040204" pitchFamily="50" charset="-128"/>
                <a:cs typeface="MS PGothic"/>
              </a:rPr>
              <a:t>つ目の信号</a:t>
            </a:r>
            <a:r>
              <a:rPr sz="1000" spc="-5" dirty="0">
                <a:latin typeface="メイリオ" panose="020B0604030504040204" pitchFamily="50" charset="-128"/>
                <a:ea typeface="メイリオ" panose="020B0604030504040204" pitchFamily="50" charset="-128"/>
                <a:cs typeface="Arial MT"/>
              </a:rPr>
              <a:t>(</a:t>
            </a:r>
            <a:r>
              <a:rPr sz="1000" spc="-25" dirty="0">
                <a:latin typeface="メイリオ" panose="020B0604030504040204" pitchFamily="50" charset="-128"/>
                <a:ea typeface="メイリオ" panose="020B0604030504040204" pitchFamily="50" charset="-128"/>
                <a:cs typeface="MS PGothic"/>
              </a:rPr>
              <a:t>湊町西交差点</a:t>
            </a:r>
            <a:r>
              <a:rPr sz="1000" spc="-5" dirty="0">
                <a:latin typeface="メイリオ" panose="020B0604030504040204" pitchFamily="50" charset="-128"/>
                <a:ea typeface="メイリオ" panose="020B0604030504040204" pitchFamily="50" charset="-128"/>
                <a:cs typeface="Arial MT"/>
              </a:rPr>
              <a:t>)</a:t>
            </a:r>
            <a:r>
              <a:rPr sz="1000" dirty="0">
                <a:latin typeface="メイリオ" panose="020B0604030504040204" pitchFamily="50" charset="-128"/>
                <a:ea typeface="メイリオ" panose="020B0604030504040204" pitchFamily="50" charset="-128"/>
                <a:cs typeface="MS PGothic"/>
              </a:rPr>
              <a:t>を </a:t>
            </a:r>
            <a:r>
              <a:rPr sz="1000" spc="-25" dirty="0">
                <a:latin typeface="メイリオ" panose="020B0604030504040204" pitchFamily="50" charset="-128"/>
                <a:ea typeface="メイリオ" panose="020B0604030504040204" pitchFamily="50" charset="-128"/>
                <a:cs typeface="MS PGothic"/>
              </a:rPr>
              <a:t>右折する</a:t>
            </a:r>
            <a:r>
              <a:rPr sz="1000" spc="-20" dirty="0">
                <a:latin typeface="メイリオ" panose="020B0604030504040204" pitchFamily="50" charset="-128"/>
                <a:ea typeface="メイリオ" panose="020B0604030504040204" pitchFamily="50" charset="-128"/>
                <a:cs typeface="MS PGothic"/>
              </a:rPr>
              <a:t>と</a:t>
            </a:r>
            <a:r>
              <a:rPr sz="1000" spc="-25" dirty="0">
                <a:latin typeface="メイリオ" panose="020B0604030504040204" pitchFamily="50" charset="-128"/>
                <a:ea typeface="メイリオ" panose="020B0604030504040204" pitchFamily="50" charset="-128"/>
                <a:cs typeface="MS PGothic"/>
              </a:rPr>
              <a:t>すぐ左側</a:t>
            </a:r>
            <a:r>
              <a:rPr sz="1000" dirty="0">
                <a:latin typeface="メイリオ" panose="020B0604030504040204" pitchFamily="50" charset="-128"/>
                <a:ea typeface="メイリオ" panose="020B0604030504040204" pitchFamily="50" charset="-128"/>
                <a:cs typeface="MS PGothic"/>
              </a:rPr>
              <a:t>。</a:t>
            </a:r>
          </a:p>
          <a:p>
            <a:pPr>
              <a:lnSpc>
                <a:spcPct val="100000"/>
              </a:lnSpc>
              <a:spcBef>
                <a:spcPts val="40"/>
              </a:spcBef>
            </a:pPr>
            <a:endParaRPr sz="1000" dirty="0">
              <a:latin typeface="メイリオ" panose="020B0604030504040204" pitchFamily="50" charset="-128"/>
              <a:ea typeface="メイリオ" panose="020B0604030504040204" pitchFamily="50" charset="-128"/>
              <a:cs typeface="MS PGothic"/>
            </a:endParaRPr>
          </a:p>
          <a:p>
            <a:pPr marL="94615" marR="3838575" indent="-82550">
              <a:lnSpc>
                <a:spcPct val="110200"/>
              </a:lnSpc>
            </a:pPr>
            <a:r>
              <a:rPr sz="1000" spc="-25" dirty="0">
                <a:solidFill>
                  <a:srgbClr val="FF0000"/>
                </a:solidFill>
                <a:latin typeface="メイリオ" panose="020B0604030504040204" pitchFamily="50" charset="-128"/>
                <a:ea typeface="メイリオ" panose="020B0604030504040204" pitchFamily="50" charset="-128"/>
                <a:cs typeface="MS PGothic"/>
              </a:rPr>
              <a:t>※湊町</a:t>
            </a:r>
            <a:r>
              <a:rPr sz="1000" spc="-75" dirty="0">
                <a:solidFill>
                  <a:srgbClr val="FF0000"/>
                </a:solidFill>
                <a:latin typeface="メイリオ" panose="020B0604030504040204" pitchFamily="50" charset="-128"/>
                <a:ea typeface="メイリオ" panose="020B0604030504040204" pitchFamily="50" charset="-128"/>
                <a:cs typeface="Arial MT"/>
              </a:rPr>
              <a:t>P</a:t>
            </a:r>
            <a:r>
              <a:rPr sz="1000" spc="-5" dirty="0">
                <a:solidFill>
                  <a:srgbClr val="FF0000"/>
                </a:solidFill>
                <a:latin typeface="メイリオ" panose="020B0604030504040204" pitchFamily="50" charset="-128"/>
                <a:ea typeface="メイリオ" panose="020B0604030504040204" pitchFamily="50" charset="-128"/>
                <a:cs typeface="Arial MT"/>
              </a:rPr>
              <a:t>A</a:t>
            </a:r>
            <a:r>
              <a:rPr sz="1000" spc="-25" dirty="0">
                <a:solidFill>
                  <a:srgbClr val="FF0000"/>
                </a:solidFill>
                <a:latin typeface="メイリオ" panose="020B0604030504040204" pitchFamily="50" charset="-128"/>
                <a:ea typeface="メイリオ" panose="020B0604030504040204" pitchFamily="50" charset="-128"/>
                <a:cs typeface="MS PGothic"/>
              </a:rPr>
              <a:t>からは入場できません</a:t>
            </a:r>
            <a:r>
              <a:rPr sz="1000" dirty="0">
                <a:solidFill>
                  <a:srgbClr val="FF0000"/>
                </a:solidFill>
                <a:latin typeface="メイリオ" panose="020B0604030504040204" pitchFamily="50" charset="-128"/>
                <a:ea typeface="メイリオ" panose="020B0604030504040204" pitchFamily="50" charset="-128"/>
                <a:cs typeface="MS PGothic"/>
              </a:rPr>
              <a:t>。 </a:t>
            </a:r>
            <a:r>
              <a:rPr sz="1000" spc="-25" dirty="0">
                <a:solidFill>
                  <a:srgbClr val="FF0000"/>
                </a:solidFill>
                <a:latin typeface="メイリオ" panose="020B0604030504040204" pitchFamily="50" charset="-128"/>
                <a:ea typeface="メイリオ" panose="020B0604030504040204" pitchFamily="50" charset="-128"/>
                <a:cs typeface="MS PGothic"/>
              </a:rPr>
              <a:t>必ず湊町出口で降</a:t>
            </a:r>
            <a:r>
              <a:rPr sz="1000" spc="-20" dirty="0">
                <a:solidFill>
                  <a:srgbClr val="FF0000"/>
                </a:solidFill>
                <a:latin typeface="メイリオ" panose="020B0604030504040204" pitchFamily="50" charset="-128"/>
                <a:ea typeface="メイリオ" panose="020B0604030504040204" pitchFamily="50" charset="-128"/>
                <a:cs typeface="MS PGothic"/>
              </a:rPr>
              <a:t>り</a:t>
            </a:r>
            <a:r>
              <a:rPr sz="1000" spc="-25" dirty="0">
                <a:solidFill>
                  <a:srgbClr val="FF0000"/>
                </a:solidFill>
                <a:latin typeface="メイリオ" panose="020B0604030504040204" pitchFamily="50" charset="-128"/>
                <a:ea typeface="メイリオ" panose="020B0604030504040204" pitchFamily="50" charset="-128"/>
                <a:cs typeface="MS PGothic"/>
              </a:rPr>
              <a:t>て</a:t>
            </a:r>
            <a:r>
              <a:rPr sz="1000" spc="-15" dirty="0">
                <a:solidFill>
                  <a:srgbClr val="FF0000"/>
                </a:solidFill>
                <a:latin typeface="メイリオ" panose="020B0604030504040204" pitchFamily="50" charset="-128"/>
                <a:ea typeface="メイリオ" panose="020B0604030504040204" pitchFamily="50" charset="-128"/>
                <a:cs typeface="MS PGothic"/>
              </a:rPr>
              <a:t>く</a:t>
            </a:r>
            <a:r>
              <a:rPr sz="1000" spc="-25" dirty="0">
                <a:solidFill>
                  <a:srgbClr val="FF0000"/>
                </a:solidFill>
                <a:latin typeface="メイリオ" panose="020B0604030504040204" pitchFamily="50" charset="-128"/>
                <a:ea typeface="メイリオ" panose="020B0604030504040204" pitchFamily="50" charset="-128"/>
                <a:cs typeface="MS PGothic"/>
              </a:rPr>
              <a:t>だ</a:t>
            </a:r>
            <a:r>
              <a:rPr sz="1000" spc="-20" dirty="0">
                <a:solidFill>
                  <a:srgbClr val="FF0000"/>
                </a:solidFill>
                <a:latin typeface="メイリオ" panose="020B0604030504040204" pitchFamily="50" charset="-128"/>
                <a:ea typeface="メイリオ" panose="020B0604030504040204" pitchFamily="50" charset="-128"/>
                <a:cs typeface="MS PGothic"/>
              </a:rPr>
              <a:t>さ</a:t>
            </a:r>
            <a:r>
              <a:rPr sz="1000" spc="-25" dirty="0">
                <a:solidFill>
                  <a:srgbClr val="FF0000"/>
                </a:solidFill>
                <a:latin typeface="メイリオ" panose="020B0604030504040204" pitchFamily="50" charset="-128"/>
                <a:ea typeface="メイリオ" panose="020B0604030504040204" pitchFamily="50" charset="-128"/>
                <a:cs typeface="MS PGothic"/>
              </a:rPr>
              <a:t>い</a:t>
            </a:r>
            <a:r>
              <a:rPr sz="1000" dirty="0">
                <a:solidFill>
                  <a:srgbClr val="FF0000"/>
                </a:solidFill>
                <a:latin typeface="メイリオ" panose="020B0604030504040204" pitchFamily="50" charset="-128"/>
                <a:ea typeface="メイリオ" panose="020B0604030504040204" pitchFamily="50" charset="-128"/>
                <a:cs typeface="MS PGothic"/>
              </a:rPr>
              <a:t>。</a:t>
            </a:r>
            <a:endParaRPr sz="1000" dirty="0">
              <a:latin typeface="メイリオ" panose="020B0604030504040204" pitchFamily="50" charset="-128"/>
              <a:ea typeface="メイリオ" panose="020B0604030504040204" pitchFamily="50" charset="-128"/>
              <a:cs typeface="MS PGothic"/>
            </a:endParaRPr>
          </a:p>
          <a:p>
            <a:pPr>
              <a:lnSpc>
                <a:spcPct val="100000"/>
              </a:lnSpc>
              <a:spcBef>
                <a:spcPts val="30"/>
              </a:spcBef>
            </a:pPr>
            <a:endParaRPr sz="1100" dirty="0">
              <a:latin typeface="メイリオ" panose="020B0604030504040204" pitchFamily="50" charset="-128"/>
              <a:ea typeface="メイリオ" panose="020B0604030504040204" pitchFamily="50" charset="-128"/>
              <a:cs typeface="MS PGothic"/>
            </a:endParaRPr>
          </a:p>
          <a:p>
            <a:pPr marL="12700">
              <a:lnSpc>
                <a:spcPct val="100000"/>
              </a:lnSpc>
            </a:pPr>
            <a:r>
              <a:rPr sz="1100" spc="10" dirty="0">
                <a:latin typeface="メイリオ" panose="020B0604030504040204" pitchFamily="50" charset="-128"/>
                <a:ea typeface="メイリオ" panose="020B0604030504040204" pitchFamily="50" charset="-128"/>
                <a:cs typeface="MS PGothic"/>
              </a:rPr>
              <a:t>【</a:t>
            </a:r>
            <a:r>
              <a:rPr sz="1100" spc="25" dirty="0">
                <a:latin typeface="メイリオ" panose="020B0604030504040204" pitchFamily="50" charset="-128"/>
                <a:ea typeface="メイリオ" panose="020B0604030504040204" pitchFamily="50" charset="-128"/>
                <a:cs typeface="MS PGothic"/>
              </a:rPr>
              <a:t>住所</a:t>
            </a:r>
            <a:r>
              <a:rPr sz="1100" dirty="0">
                <a:latin typeface="メイリオ" panose="020B0604030504040204" pitchFamily="50" charset="-128"/>
                <a:ea typeface="メイリオ" panose="020B0604030504040204" pitchFamily="50" charset="-128"/>
                <a:cs typeface="MS PGothic"/>
              </a:rPr>
              <a:t>】</a:t>
            </a:r>
          </a:p>
          <a:p>
            <a:pPr marL="12700">
              <a:lnSpc>
                <a:spcPct val="100000"/>
              </a:lnSpc>
              <a:spcBef>
                <a:spcPts val="135"/>
              </a:spcBef>
            </a:pPr>
            <a:r>
              <a:rPr sz="1100" spc="25" dirty="0">
                <a:latin typeface="メイリオ" panose="020B0604030504040204" pitchFamily="50" charset="-128"/>
                <a:ea typeface="メイリオ" panose="020B0604030504040204" pitchFamily="50" charset="-128"/>
                <a:cs typeface="MS PGothic"/>
              </a:rPr>
              <a:t>湊町</a:t>
            </a:r>
            <a:r>
              <a:rPr sz="1100" spc="15" dirty="0">
                <a:latin typeface="メイリオ" panose="020B0604030504040204" pitchFamily="50" charset="-128"/>
                <a:ea typeface="メイリオ" panose="020B0604030504040204" pitchFamily="50" charset="-128"/>
                <a:cs typeface="MS PGothic"/>
              </a:rPr>
              <a:t>リ</a:t>
            </a:r>
            <a:r>
              <a:rPr sz="1100" spc="25" dirty="0">
                <a:latin typeface="メイリオ" panose="020B0604030504040204" pitchFamily="50" charset="-128"/>
                <a:ea typeface="メイリオ" panose="020B0604030504040204" pitchFamily="50" charset="-128"/>
                <a:cs typeface="MS PGothic"/>
              </a:rPr>
              <a:t>バ</a:t>
            </a:r>
            <a:r>
              <a:rPr sz="1100" spc="20" dirty="0">
                <a:latin typeface="メイリオ" panose="020B0604030504040204" pitchFamily="50" charset="-128"/>
                <a:ea typeface="メイリオ" panose="020B0604030504040204" pitchFamily="50" charset="-128"/>
                <a:cs typeface="MS PGothic"/>
              </a:rPr>
              <a:t>ープレイ</a:t>
            </a:r>
            <a:r>
              <a:rPr sz="1100" dirty="0">
                <a:latin typeface="メイリオ" panose="020B0604030504040204" pitchFamily="50" charset="-128"/>
                <a:ea typeface="メイリオ" panose="020B0604030504040204" pitchFamily="50" charset="-128"/>
                <a:cs typeface="MS PGothic"/>
              </a:rPr>
              <a:t>ス</a:t>
            </a:r>
          </a:p>
          <a:p>
            <a:pPr marL="12700">
              <a:lnSpc>
                <a:spcPct val="100000"/>
              </a:lnSpc>
              <a:spcBef>
                <a:spcPts val="135"/>
              </a:spcBef>
            </a:pPr>
            <a:r>
              <a:rPr sz="1100" spc="25" dirty="0">
                <a:latin typeface="メイリオ" panose="020B0604030504040204" pitchFamily="50" charset="-128"/>
                <a:ea typeface="メイリオ" panose="020B0604030504040204" pitchFamily="50" charset="-128"/>
                <a:cs typeface="MS PGothic"/>
              </a:rPr>
              <a:t>〒</a:t>
            </a:r>
            <a:r>
              <a:rPr sz="1100" spc="-5" dirty="0">
                <a:latin typeface="メイリオ" panose="020B0604030504040204" pitchFamily="50" charset="-128"/>
                <a:ea typeface="メイリオ" panose="020B0604030504040204" pitchFamily="50" charset="-128"/>
                <a:cs typeface="Arial MT"/>
              </a:rPr>
              <a:t>556-0017</a:t>
            </a:r>
            <a:r>
              <a:rPr sz="1100" spc="350" dirty="0">
                <a:latin typeface="メイリオ" panose="020B0604030504040204" pitchFamily="50" charset="-128"/>
                <a:ea typeface="メイリオ" panose="020B0604030504040204" pitchFamily="50" charset="-128"/>
                <a:cs typeface="Arial MT"/>
              </a:rPr>
              <a:t> </a:t>
            </a:r>
            <a:r>
              <a:rPr sz="1100" spc="25" dirty="0">
                <a:latin typeface="メイリオ" panose="020B0604030504040204" pitchFamily="50" charset="-128"/>
                <a:ea typeface="メイリオ" panose="020B0604030504040204" pitchFamily="50" charset="-128"/>
                <a:cs typeface="MS PGothic"/>
              </a:rPr>
              <a:t>大阪市浪速区湊町</a:t>
            </a:r>
            <a:r>
              <a:rPr sz="1100" spc="-5" dirty="0">
                <a:latin typeface="メイリオ" panose="020B0604030504040204" pitchFamily="50" charset="-128"/>
                <a:ea typeface="メイリオ" panose="020B0604030504040204" pitchFamily="50" charset="-128"/>
                <a:cs typeface="Arial MT"/>
              </a:rPr>
              <a:t>1-3-1</a:t>
            </a:r>
            <a:endParaRPr sz="1100" dirty="0">
              <a:latin typeface="メイリオ" panose="020B0604030504040204" pitchFamily="50" charset="-128"/>
              <a:ea typeface="メイリオ" panose="020B0604030504040204" pitchFamily="50" charset="-128"/>
              <a:cs typeface="Arial MT"/>
            </a:endParaRPr>
          </a:p>
          <a:p>
            <a:pPr>
              <a:lnSpc>
                <a:spcPct val="100000"/>
              </a:lnSpc>
              <a:spcBef>
                <a:spcPts val="25"/>
              </a:spcBef>
            </a:pPr>
            <a:endParaRPr sz="1250" dirty="0">
              <a:latin typeface="Arial MT"/>
              <a:cs typeface="Arial MT"/>
            </a:endParaRPr>
          </a:p>
          <a:p>
            <a:pPr marL="12700">
              <a:lnSpc>
                <a:spcPct val="100000"/>
              </a:lnSpc>
            </a:pPr>
            <a:endParaRPr sz="1000" dirty="0">
              <a:latin typeface="MS PGothic"/>
              <a:cs typeface="MS PGothic"/>
            </a:endParaRPr>
          </a:p>
        </p:txBody>
      </p:sp>
      <p:pic>
        <p:nvPicPr>
          <p:cNvPr id="6" name="object 6"/>
          <p:cNvPicPr/>
          <p:nvPr/>
        </p:nvPicPr>
        <p:blipFill>
          <a:blip r:embed="rId3" cstate="print"/>
          <a:stretch>
            <a:fillRect/>
          </a:stretch>
        </p:blipFill>
        <p:spPr>
          <a:xfrm>
            <a:off x="933450" y="1482635"/>
            <a:ext cx="5636225" cy="259576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 name="図 8" descr="ダイアグラム, 概略図&#10;&#10;AI 生成コンテンツは誤りを含む可能性があります。">
            <a:extLst>
              <a:ext uri="{FF2B5EF4-FFF2-40B4-BE49-F238E27FC236}">
                <a16:creationId xmlns:a16="http://schemas.microsoft.com/office/drawing/2014/main" id="{FB60A61A-81D3-7619-061C-C09428ED3DA1}"/>
              </a:ext>
            </a:extLst>
          </p:cNvPr>
          <p:cNvPicPr>
            <a:picLocks noChangeAspect="1"/>
          </p:cNvPicPr>
          <p:nvPr/>
        </p:nvPicPr>
        <p:blipFill>
          <a:blip r:embed="rId3">
            <a:extLst>
              <a:ext uri="{28A0092B-C50C-407E-A947-70E740481C1C}">
                <a14:useLocalDpi xmlns:a14="http://schemas.microsoft.com/office/drawing/2010/main" val="0"/>
              </a:ext>
            </a:extLst>
          </a:blip>
          <a:srcRect t="3563"/>
          <a:stretch>
            <a:fillRect/>
          </a:stretch>
        </p:blipFill>
        <p:spPr>
          <a:xfrm>
            <a:off x="370922" y="1587"/>
            <a:ext cx="6827355" cy="9318625"/>
          </a:xfrm>
          <a:prstGeom prst="rect">
            <a:avLst/>
          </a:prstGeom>
        </p:spPr>
      </p:pic>
      <p:sp>
        <p:nvSpPr>
          <p:cNvPr id="4" name="object 4"/>
          <p:cNvSpPr txBox="1"/>
          <p:nvPr/>
        </p:nvSpPr>
        <p:spPr>
          <a:xfrm>
            <a:off x="407208" y="9443950"/>
            <a:ext cx="6450966" cy="934999"/>
          </a:xfrm>
          <a:prstGeom prst="rect">
            <a:avLst/>
          </a:prstGeom>
        </p:spPr>
        <p:txBody>
          <a:bodyPr vert="horz" wrap="square" lIns="0" tIns="29844" rIns="0" bIns="0" rtlCol="0">
            <a:spAutoFit/>
          </a:bodyPr>
          <a:lstStyle/>
          <a:p>
            <a:pPr marL="12700">
              <a:lnSpc>
                <a:spcPct val="100000"/>
              </a:lnSpc>
              <a:spcBef>
                <a:spcPts val="234"/>
              </a:spcBef>
            </a:pPr>
            <a:r>
              <a:rPr lang="ja-JP" altLang="en-US" sz="1400" spc="10" dirty="0">
                <a:latin typeface="メイリオ" panose="020B0604030504040204" pitchFamily="50" charset="-128"/>
                <a:ea typeface="メイリオ" panose="020B0604030504040204" pitchFamily="50" charset="-128"/>
                <a:cs typeface="MS PGothic"/>
              </a:rPr>
              <a:t>ステージ・設備について</a:t>
            </a:r>
            <a:br>
              <a:rPr lang="en-US" sz="1400" spc="10" dirty="0">
                <a:latin typeface="メイリオ" panose="020B0604030504040204" pitchFamily="50" charset="-128"/>
                <a:ea typeface="メイリオ" panose="020B0604030504040204" pitchFamily="50" charset="-128"/>
                <a:cs typeface="MS PGothic"/>
              </a:rPr>
            </a:br>
            <a:r>
              <a:rPr sz="1400" spc="10" dirty="0">
                <a:latin typeface="メイリオ" panose="020B0604030504040204" pitchFamily="50" charset="-128"/>
                <a:ea typeface="メイリオ" panose="020B0604030504040204" pitchFamily="50" charset="-128"/>
                <a:cs typeface="MS PGothic"/>
              </a:rPr>
              <a:t>・</a:t>
            </a:r>
            <a:r>
              <a:rPr sz="1400" spc="25" dirty="0" err="1">
                <a:latin typeface="メイリオ" panose="020B0604030504040204" pitchFamily="50" charset="-128"/>
                <a:ea typeface="メイリオ" panose="020B0604030504040204" pitchFamily="50" charset="-128"/>
                <a:cs typeface="MS PGothic"/>
              </a:rPr>
              <a:t>出演者の出</a:t>
            </a:r>
            <a:r>
              <a:rPr lang="ja-JP" altLang="en-US" sz="1400" spc="10" dirty="0">
                <a:latin typeface="メイリオ" panose="020B0604030504040204" pitchFamily="50" charset="-128"/>
                <a:ea typeface="メイリオ" panose="020B0604030504040204" pitchFamily="50" charset="-128"/>
                <a:cs typeface="MS PGothic"/>
              </a:rPr>
              <a:t>入りはステージ</a:t>
            </a:r>
            <a:r>
              <a:rPr sz="1400" spc="25" dirty="0" err="1">
                <a:latin typeface="メイリオ" panose="020B0604030504040204" pitchFamily="50" charset="-128"/>
                <a:ea typeface="メイリオ" panose="020B0604030504040204" pitchFamily="50" charset="-128"/>
                <a:cs typeface="MS PGothic"/>
              </a:rPr>
              <a:t>上手側</a:t>
            </a:r>
            <a:r>
              <a:rPr sz="1400" spc="20" dirty="0" err="1">
                <a:latin typeface="メイリオ" panose="020B0604030504040204" pitchFamily="50" charset="-128"/>
                <a:ea typeface="メイリオ" panose="020B0604030504040204" pitchFamily="50" charset="-128"/>
                <a:cs typeface="MS PGothic"/>
              </a:rPr>
              <a:t>よ</a:t>
            </a:r>
            <a:r>
              <a:rPr sz="1400" spc="15" dirty="0" err="1">
                <a:latin typeface="メイリオ" panose="020B0604030504040204" pitchFamily="50" charset="-128"/>
                <a:ea typeface="メイリオ" panose="020B0604030504040204" pitchFamily="50" charset="-128"/>
                <a:cs typeface="MS PGothic"/>
              </a:rPr>
              <a:t>り</a:t>
            </a:r>
            <a:r>
              <a:rPr sz="1400" spc="25" dirty="0" err="1">
                <a:latin typeface="メイリオ" panose="020B0604030504040204" pitchFamily="50" charset="-128"/>
                <a:ea typeface="メイリオ" panose="020B0604030504040204" pitchFamily="50" charset="-128"/>
                <a:cs typeface="MS PGothic"/>
              </a:rPr>
              <a:t>行</a:t>
            </a:r>
            <a:r>
              <a:rPr sz="1400" spc="20" dirty="0" err="1">
                <a:latin typeface="メイリオ" panose="020B0604030504040204" pitchFamily="50" charset="-128"/>
                <a:ea typeface="メイリオ" panose="020B0604030504040204" pitchFamily="50" charset="-128"/>
                <a:cs typeface="MS PGothic"/>
              </a:rPr>
              <a:t>います</a:t>
            </a:r>
            <a:r>
              <a:rPr sz="1400" dirty="0">
                <a:latin typeface="メイリオ" panose="020B0604030504040204" pitchFamily="50" charset="-128"/>
                <a:ea typeface="メイリオ" panose="020B0604030504040204" pitchFamily="50" charset="-128"/>
                <a:cs typeface="MS PGothic"/>
              </a:rPr>
              <a:t>。</a:t>
            </a:r>
          </a:p>
          <a:p>
            <a:pPr marL="12700" marR="5080">
              <a:lnSpc>
                <a:spcPct val="110200"/>
              </a:lnSpc>
            </a:pPr>
            <a:r>
              <a:rPr sz="1400" spc="10" dirty="0">
                <a:latin typeface="メイリオ" panose="020B0604030504040204" pitchFamily="50" charset="-128"/>
                <a:ea typeface="メイリオ" panose="020B0604030504040204" pitchFamily="50" charset="-128"/>
                <a:cs typeface="MS PGothic"/>
              </a:rPr>
              <a:t>・</a:t>
            </a:r>
            <a:r>
              <a:rPr sz="1400" spc="25" dirty="0" err="1">
                <a:latin typeface="メイリオ" panose="020B0604030504040204" pitchFamily="50" charset="-128"/>
                <a:ea typeface="メイリオ" panose="020B0604030504040204" pitchFamily="50" charset="-128"/>
                <a:cs typeface="MS PGothic"/>
              </a:rPr>
              <a:t>早替</a:t>
            </a:r>
            <a:r>
              <a:rPr sz="1400" spc="20" dirty="0" err="1">
                <a:latin typeface="メイリオ" panose="020B0604030504040204" pitchFamily="50" charset="-128"/>
                <a:ea typeface="メイリオ" panose="020B0604030504040204" pitchFamily="50" charset="-128"/>
                <a:cs typeface="MS PGothic"/>
              </a:rPr>
              <a:t>え</a:t>
            </a:r>
            <a:r>
              <a:rPr lang="ja-JP" altLang="en-US" sz="1400" spc="20" dirty="0">
                <a:latin typeface="メイリオ" panose="020B0604030504040204" pitchFamily="50" charset="-128"/>
                <a:ea typeface="メイリオ" panose="020B0604030504040204" pitchFamily="50" charset="-128"/>
                <a:cs typeface="MS PGothic"/>
              </a:rPr>
              <a:t>用</a:t>
            </a:r>
            <a:r>
              <a:rPr sz="1400" spc="20" dirty="0" err="1">
                <a:latin typeface="メイリオ" panose="020B0604030504040204" pitchFamily="50" charset="-128"/>
                <a:ea typeface="メイリオ" panose="020B0604030504040204" pitchFamily="50" charset="-128"/>
                <a:cs typeface="MS PGothic"/>
              </a:rPr>
              <a:t>テン</a:t>
            </a:r>
            <a:r>
              <a:rPr sz="1400" spc="15" dirty="0" err="1">
                <a:latin typeface="メイリオ" panose="020B0604030504040204" pitchFamily="50" charset="-128"/>
                <a:ea typeface="メイリオ" panose="020B0604030504040204" pitchFamily="50" charset="-128"/>
                <a:cs typeface="MS PGothic"/>
              </a:rPr>
              <a:t>ト</a:t>
            </a:r>
            <a:r>
              <a:rPr lang="ja-JP" altLang="en-US" sz="1400" spc="15" dirty="0">
                <a:latin typeface="メイリオ" panose="020B0604030504040204" pitchFamily="50" charset="-128"/>
                <a:ea typeface="メイリオ" panose="020B0604030504040204" pitchFamily="50" charset="-128"/>
                <a:cs typeface="MS PGothic"/>
              </a:rPr>
              <a:t>は</a:t>
            </a:r>
            <a:r>
              <a:rPr sz="1400" spc="20" dirty="0">
                <a:latin typeface="メイリオ" panose="020B0604030504040204" pitchFamily="50" charset="-128"/>
                <a:ea typeface="メイリオ" panose="020B0604030504040204" pitchFamily="50" charset="-128"/>
                <a:cs typeface="MS PGothic"/>
              </a:rPr>
              <a:t>ステージ</a:t>
            </a:r>
            <a:r>
              <a:rPr sz="1400" spc="25" dirty="0">
                <a:latin typeface="メイリオ" panose="020B0604030504040204" pitchFamily="50" charset="-128"/>
                <a:ea typeface="メイリオ" panose="020B0604030504040204" pitchFamily="50" charset="-128"/>
                <a:cs typeface="MS PGothic"/>
              </a:rPr>
              <a:t>上手側</a:t>
            </a:r>
            <a:r>
              <a:rPr sz="1400" spc="20" dirty="0">
                <a:latin typeface="メイリオ" panose="020B0604030504040204" pitchFamily="50" charset="-128"/>
                <a:ea typeface="メイリオ" panose="020B0604030504040204" pitchFamily="50" charset="-128"/>
                <a:cs typeface="MS PGothic"/>
              </a:rPr>
              <a:t>に</a:t>
            </a:r>
            <a:r>
              <a:rPr sz="1400" spc="-5" dirty="0">
                <a:latin typeface="メイリオ" panose="020B0604030504040204" pitchFamily="50" charset="-128"/>
                <a:ea typeface="メイリオ" panose="020B0604030504040204" pitchFamily="50" charset="-128"/>
                <a:cs typeface="Arial MT"/>
              </a:rPr>
              <a:t>1</a:t>
            </a:r>
            <a:r>
              <a:rPr sz="1400" spc="25" dirty="0">
                <a:latin typeface="メイリオ" panose="020B0604030504040204" pitchFamily="50" charset="-128"/>
                <a:ea typeface="メイリオ" panose="020B0604030504040204" pitchFamily="50" charset="-128"/>
                <a:cs typeface="MS PGothic"/>
              </a:rPr>
              <a:t>張</a:t>
            </a:r>
            <a:r>
              <a:rPr sz="1400" spc="15" dirty="0">
                <a:latin typeface="メイリオ" panose="020B0604030504040204" pitchFamily="50" charset="-128"/>
                <a:ea typeface="メイリオ" panose="020B0604030504040204" pitchFamily="50" charset="-128"/>
                <a:cs typeface="MS PGothic"/>
              </a:rPr>
              <a:t>り</a:t>
            </a:r>
            <a:r>
              <a:rPr lang="ja-JP" altLang="en-US" sz="1400" spc="15" dirty="0">
                <a:latin typeface="メイリオ" panose="020B0604030504040204" pitchFamily="50" charset="-128"/>
                <a:ea typeface="メイリオ" panose="020B0604030504040204" pitchFamily="50" charset="-128"/>
                <a:cs typeface="MS PGothic"/>
              </a:rPr>
              <a:t>設置し、２つのスペースに</a:t>
            </a:r>
            <a:r>
              <a:rPr sz="1400" spc="25" dirty="0" err="1">
                <a:latin typeface="メイリオ" panose="020B0604030504040204" pitchFamily="50" charset="-128"/>
                <a:ea typeface="メイリオ" panose="020B0604030504040204" pitchFamily="50" charset="-128"/>
                <a:cs typeface="MS PGothic"/>
              </a:rPr>
              <a:t>分割</a:t>
            </a:r>
            <a:r>
              <a:rPr sz="1400" spc="15" dirty="0" err="1">
                <a:latin typeface="メイリオ" panose="020B0604030504040204" pitchFamily="50" charset="-128"/>
                <a:ea typeface="メイリオ" panose="020B0604030504040204" pitchFamily="50" charset="-128"/>
                <a:cs typeface="MS PGothic"/>
              </a:rPr>
              <a:t>し</a:t>
            </a:r>
            <a:r>
              <a:rPr sz="1400" spc="20" dirty="0" err="1">
                <a:latin typeface="メイリオ" panose="020B0604030504040204" pitchFamily="50" charset="-128"/>
                <a:ea typeface="メイリオ" panose="020B0604030504040204" pitchFamily="50" charset="-128"/>
                <a:cs typeface="MS PGothic"/>
              </a:rPr>
              <a:t>て</a:t>
            </a:r>
            <a:r>
              <a:rPr lang="ja-JP" altLang="en-US" sz="1400" spc="20" dirty="0">
                <a:latin typeface="メイリオ" panose="020B0604030504040204" pitchFamily="50" charset="-128"/>
                <a:ea typeface="メイリオ" panose="020B0604030504040204" pitchFamily="50" charset="-128"/>
                <a:cs typeface="MS PGothic"/>
              </a:rPr>
              <a:t>、</a:t>
            </a:r>
            <a:endParaRPr lang="en-US" sz="1400" spc="20" dirty="0">
              <a:latin typeface="メイリオ" panose="020B0604030504040204" pitchFamily="50" charset="-128"/>
              <a:ea typeface="メイリオ" panose="020B0604030504040204" pitchFamily="50" charset="-128"/>
              <a:cs typeface="MS PGothic"/>
            </a:endParaRPr>
          </a:p>
          <a:p>
            <a:pPr marL="12700" marR="5080">
              <a:lnSpc>
                <a:spcPct val="110200"/>
              </a:lnSpc>
            </a:pPr>
            <a:r>
              <a:rPr lang="en-US" sz="1400" spc="20" dirty="0">
                <a:latin typeface="メイリオ" panose="020B0604030504040204" pitchFamily="50" charset="-128"/>
                <a:ea typeface="メイリオ" panose="020B0604030504040204" pitchFamily="50" charset="-128"/>
                <a:cs typeface="MS PGothic"/>
              </a:rPr>
              <a:t>  </a:t>
            </a:r>
            <a:r>
              <a:rPr sz="1400" spc="25" dirty="0" err="1">
                <a:latin typeface="メイリオ" panose="020B0604030504040204" pitchFamily="50" charset="-128"/>
                <a:ea typeface="メイリオ" panose="020B0604030504040204" pitchFamily="50" charset="-128"/>
                <a:cs typeface="MS PGothic"/>
              </a:rPr>
              <a:t>出演中の</a:t>
            </a:r>
            <a:r>
              <a:rPr sz="1400" spc="20" dirty="0" err="1">
                <a:latin typeface="メイリオ" panose="020B0604030504040204" pitchFamily="50" charset="-128"/>
                <a:ea typeface="メイリオ" panose="020B0604030504040204" pitchFamily="50" charset="-128"/>
                <a:cs typeface="MS PGothic"/>
              </a:rPr>
              <a:t>グ</a:t>
            </a:r>
            <a:r>
              <a:rPr sz="1400" spc="25" dirty="0" err="1">
                <a:latin typeface="メイリオ" panose="020B0604030504040204" pitchFamily="50" charset="-128"/>
                <a:ea typeface="メイリオ" panose="020B0604030504040204" pitchFamily="50" charset="-128"/>
                <a:cs typeface="MS PGothic"/>
              </a:rPr>
              <a:t>ル</a:t>
            </a:r>
            <a:r>
              <a:rPr sz="1400" spc="20" dirty="0" err="1">
                <a:latin typeface="メイリオ" panose="020B0604030504040204" pitchFamily="50" charset="-128"/>
                <a:ea typeface="メイリオ" panose="020B0604030504040204" pitchFamily="50" charset="-128"/>
                <a:cs typeface="MS PGothic"/>
              </a:rPr>
              <a:t>ープ</a:t>
            </a:r>
            <a:r>
              <a:rPr sz="1400" spc="15" dirty="0" err="1">
                <a:latin typeface="メイリオ" panose="020B0604030504040204" pitchFamily="50" charset="-128"/>
                <a:ea typeface="メイリオ" panose="020B0604030504040204" pitchFamily="50" charset="-128"/>
                <a:cs typeface="MS PGothic"/>
              </a:rPr>
              <a:t>と</a:t>
            </a:r>
            <a:r>
              <a:rPr sz="1400" spc="25" dirty="0" err="1">
                <a:latin typeface="メイリオ" panose="020B0604030504040204" pitchFamily="50" charset="-128"/>
                <a:ea typeface="メイリオ" panose="020B0604030504040204" pitchFamily="50" charset="-128"/>
                <a:cs typeface="MS PGothic"/>
              </a:rPr>
              <a:t>次</a:t>
            </a:r>
            <a:r>
              <a:rPr sz="1400" spc="20" dirty="0" err="1">
                <a:latin typeface="メイリオ" panose="020B0604030504040204" pitchFamily="50" charset="-128"/>
                <a:ea typeface="メイリオ" panose="020B0604030504040204" pitchFamily="50" charset="-128"/>
                <a:cs typeface="MS PGothic"/>
              </a:rPr>
              <a:t>に</a:t>
            </a:r>
            <a:r>
              <a:rPr sz="1400" spc="25" dirty="0" err="1">
                <a:latin typeface="メイリオ" panose="020B0604030504040204" pitchFamily="50" charset="-128"/>
                <a:ea typeface="メイリオ" panose="020B0604030504040204" pitchFamily="50" charset="-128"/>
                <a:cs typeface="MS PGothic"/>
              </a:rPr>
              <a:t>出演</a:t>
            </a:r>
            <a:r>
              <a:rPr sz="1400" spc="20" dirty="0" err="1">
                <a:latin typeface="メイリオ" panose="020B0604030504040204" pitchFamily="50" charset="-128"/>
                <a:ea typeface="メイリオ" panose="020B0604030504040204" pitchFamily="50" charset="-128"/>
                <a:cs typeface="MS PGothic"/>
              </a:rPr>
              <a:t>するグ</a:t>
            </a:r>
            <a:r>
              <a:rPr sz="1400" spc="25" dirty="0" err="1">
                <a:latin typeface="メイリオ" panose="020B0604030504040204" pitchFamily="50" charset="-128"/>
                <a:ea typeface="メイリオ" panose="020B0604030504040204" pitchFamily="50" charset="-128"/>
                <a:cs typeface="MS PGothic"/>
              </a:rPr>
              <a:t>ル</a:t>
            </a:r>
            <a:r>
              <a:rPr sz="1400" dirty="0">
                <a:latin typeface="メイリオ" panose="020B0604030504040204" pitchFamily="50" charset="-128"/>
                <a:ea typeface="メイリオ" panose="020B0604030504040204" pitchFamily="50" charset="-128"/>
                <a:cs typeface="MS PGothic"/>
              </a:rPr>
              <a:t>ー </a:t>
            </a:r>
            <a:r>
              <a:rPr sz="1400" spc="20" dirty="0" err="1">
                <a:latin typeface="メイリオ" panose="020B0604030504040204" pitchFamily="50" charset="-128"/>
                <a:ea typeface="メイリオ" panose="020B0604030504040204" pitchFamily="50" charset="-128"/>
                <a:cs typeface="MS PGothic"/>
              </a:rPr>
              <a:t>プ</a:t>
            </a:r>
            <a:r>
              <a:rPr sz="1400" spc="25" dirty="0" err="1">
                <a:latin typeface="メイリオ" panose="020B0604030504040204" pitchFamily="50" charset="-128"/>
                <a:ea typeface="メイリオ" panose="020B0604030504040204" pitchFamily="50" charset="-128"/>
                <a:cs typeface="MS PGothic"/>
              </a:rPr>
              <a:t>が</a:t>
            </a:r>
            <a:r>
              <a:rPr lang="ja-JP" altLang="en-US" sz="1400" spc="25" dirty="0">
                <a:latin typeface="メイリオ" panose="020B0604030504040204" pitchFamily="50" charset="-128"/>
                <a:ea typeface="メイリオ" panose="020B0604030504040204" pitchFamily="50" charset="-128"/>
                <a:cs typeface="MS PGothic"/>
              </a:rPr>
              <a:t>同時</a:t>
            </a:r>
            <a:r>
              <a:rPr sz="1400" spc="20" dirty="0">
                <a:latin typeface="メイリオ" panose="020B0604030504040204" pitchFamily="50" charset="-128"/>
                <a:ea typeface="メイリオ" panose="020B0604030504040204" pitchFamily="50" charset="-128"/>
                <a:cs typeface="MS PGothic"/>
              </a:rPr>
              <a:t>に</a:t>
            </a:r>
            <a:r>
              <a:rPr lang="ja-JP" altLang="en-US" sz="1400" spc="25" dirty="0">
                <a:latin typeface="メイリオ" panose="020B0604030504040204" pitchFamily="50" charset="-128"/>
                <a:ea typeface="メイリオ" panose="020B0604030504040204" pitchFamily="50" charset="-128"/>
                <a:cs typeface="MS PGothic"/>
              </a:rPr>
              <a:t>利用できます</a:t>
            </a:r>
            <a:r>
              <a:rPr sz="1400" dirty="0">
                <a:latin typeface="メイリオ" panose="020B0604030504040204" pitchFamily="50" charset="-128"/>
                <a:ea typeface="メイリオ" panose="020B0604030504040204" pitchFamily="50" charset="-128"/>
                <a:cs typeface="MS PGothic"/>
              </a:rPr>
              <a:t>。</a:t>
            </a:r>
          </a:p>
        </p:txBody>
      </p:sp>
      <p:sp>
        <p:nvSpPr>
          <p:cNvPr id="10" name="正方形/長方形 9">
            <a:extLst>
              <a:ext uri="{FF2B5EF4-FFF2-40B4-BE49-F238E27FC236}">
                <a16:creationId xmlns:a16="http://schemas.microsoft.com/office/drawing/2014/main" id="{2131C1BC-15A8-7EF9-DF1D-6DE40DC5E789}"/>
              </a:ext>
            </a:extLst>
          </p:cNvPr>
          <p:cNvSpPr/>
          <p:nvPr/>
        </p:nvSpPr>
        <p:spPr>
          <a:xfrm>
            <a:off x="1445177" y="8407398"/>
            <a:ext cx="1295400" cy="5334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C1FB74F3-9188-42CA-F19F-7926B5B7A720}"/>
              </a:ext>
            </a:extLst>
          </p:cNvPr>
          <p:cNvSpPr/>
          <p:nvPr/>
        </p:nvSpPr>
        <p:spPr>
          <a:xfrm>
            <a:off x="4622800" y="4127500"/>
            <a:ext cx="838200" cy="23177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E57A343F-02EC-CB3A-1226-F44B6AC37466}"/>
              </a:ext>
            </a:extLst>
          </p:cNvPr>
          <p:cNvSpPr/>
          <p:nvPr/>
        </p:nvSpPr>
        <p:spPr>
          <a:xfrm>
            <a:off x="251522" y="101739"/>
            <a:ext cx="3275256" cy="707886"/>
          </a:xfrm>
          <a:prstGeom prst="rect">
            <a:avLst/>
          </a:prstGeom>
          <a:noFill/>
        </p:spPr>
        <p:txBody>
          <a:bodyPr wrap="none" lIns="91440" tIns="45720" rIns="91440" bIns="45720">
            <a:spAutoFit/>
          </a:bodyPr>
          <a:lstStyle/>
          <a:p>
            <a:pPr algn="ctr"/>
            <a:r>
              <a:rPr lang="en-US" altLang="ja-JP" sz="4000" dirty="0">
                <a:ln w="0"/>
                <a:effectLst>
                  <a:outerShdw blurRad="38100" dist="19050" dir="2700000" algn="tl" rotWithShape="0">
                    <a:schemeClr val="dk1">
                      <a:alpha val="40000"/>
                    </a:schemeClr>
                  </a:outerShdw>
                </a:effectLst>
                <a:highlight>
                  <a:srgbClr val="FFFF00"/>
                </a:highlight>
              </a:rPr>
              <a:t>※2025</a:t>
            </a:r>
            <a:r>
              <a:rPr lang="ja-JP" altLang="en-US" sz="4000" dirty="0">
                <a:ln w="0"/>
                <a:effectLst>
                  <a:outerShdw blurRad="38100" dist="19050" dir="2700000" algn="tl" rotWithShape="0">
                    <a:schemeClr val="dk1">
                      <a:alpha val="40000"/>
                    </a:schemeClr>
                  </a:outerShdw>
                </a:effectLst>
                <a:highlight>
                  <a:srgbClr val="FFFF00"/>
                </a:highlight>
              </a:rPr>
              <a:t>年実績</a:t>
            </a:r>
            <a:endParaRPr lang="ja-JP" altLang="en-US" sz="4000" b="0" cap="none" spc="0" dirty="0">
              <a:ln w="0"/>
              <a:solidFill>
                <a:schemeClr val="tx1"/>
              </a:solidFill>
              <a:effectLst>
                <a:outerShdw blurRad="38100" dist="19050" dir="2700000" algn="tl" rotWithShape="0">
                  <a:schemeClr val="dk1">
                    <a:alpha val="40000"/>
                  </a:schemeClr>
                </a:outerShdw>
              </a:effectLst>
              <a:highlight>
                <a:srgbClr val="FFFF00"/>
              </a:highlight>
            </a:endParaRPr>
          </a:p>
        </p:txBody>
      </p:sp>
      <p:graphicFrame>
        <p:nvGraphicFramePr>
          <p:cNvPr id="3" name="object 3"/>
          <p:cNvGraphicFramePr>
            <a:graphicFrameLocks noGrp="1"/>
          </p:cNvGraphicFramePr>
          <p:nvPr>
            <p:extLst>
              <p:ext uri="{D42A27DB-BD31-4B8C-83A1-F6EECF244321}">
                <p14:modId xmlns:p14="http://schemas.microsoft.com/office/powerpoint/2010/main" val="595625960"/>
              </p:ext>
            </p:extLst>
          </p:nvPr>
        </p:nvGraphicFramePr>
        <p:xfrm>
          <a:off x="1193800" y="8470107"/>
          <a:ext cx="5568852" cy="660398"/>
        </p:xfrm>
        <a:graphic>
          <a:graphicData uri="http://schemas.openxmlformats.org/drawingml/2006/table">
            <a:tbl>
              <a:tblPr firstRow="1" bandRow="1">
                <a:tableStyleId>{2D5ABB26-0587-4C30-8999-92F81FD0307C}</a:tableStyleId>
              </a:tblPr>
              <a:tblGrid>
                <a:gridCol w="3089655">
                  <a:extLst>
                    <a:ext uri="{9D8B030D-6E8A-4147-A177-3AD203B41FA5}">
                      <a16:colId xmlns:a16="http://schemas.microsoft.com/office/drawing/2014/main" val="20000"/>
                    </a:ext>
                  </a:extLst>
                </a:gridCol>
                <a:gridCol w="2479197">
                  <a:extLst>
                    <a:ext uri="{9D8B030D-6E8A-4147-A177-3AD203B41FA5}">
                      <a16:colId xmlns:a16="http://schemas.microsoft.com/office/drawing/2014/main" val="20001"/>
                    </a:ext>
                  </a:extLst>
                </a:gridCol>
              </a:tblGrid>
              <a:tr h="330199">
                <a:tc>
                  <a:txBody>
                    <a:bodyPr/>
                    <a:lstStyle/>
                    <a:p>
                      <a:pPr marL="59690">
                        <a:lnSpc>
                          <a:spcPct val="100000"/>
                        </a:lnSpc>
                        <a:spcBef>
                          <a:spcPts val="560"/>
                        </a:spcBef>
                      </a:pPr>
                      <a:r>
                        <a:rPr sz="1100" spc="20" dirty="0">
                          <a:latin typeface="MS PGothic"/>
                          <a:cs typeface="MS PGothic"/>
                        </a:rPr>
                        <a:t>ステージ</a:t>
                      </a:r>
                      <a:r>
                        <a:rPr sz="1100" spc="10" dirty="0">
                          <a:latin typeface="MS PGothic"/>
                          <a:cs typeface="MS PGothic"/>
                        </a:rPr>
                        <a:t>（</a:t>
                      </a:r>
                      <a:r>
                        <a:rPr sz="1100" spc="25" dirty="0">
                          <a:latin typeface="MS PGothic"/>
                          <a:cs typeface="MS PGothic"/>
                        </a:rPr>
                        <a:t>パ</a:t>
                      </a:r>
                      <a:r>
                        <a:rPr sz="1100" spc="20" dirty="0">
                          <a:latin typeface="MS PGothic"/>
                          <a:cs typeface="MS PGothic"/>
                        </a:rPr>
                        <a:t>ンチカーペ</a:t>
                      </a:r>
                      <a:r>
                        <a:rPr sz="1100" spc="15" dirty="0">
                          <a:latin typeface="MS PGothic"/>
                          <a:cs typeface="MS PGothic"/>
                        </a:rPr>
                        <a:t>ット</a:t>
                      </a:r>
                      <a:r>
                        <a:rPr sz="1100" spc="25" dirty="0">
                          <a:latin typeface="MS PGothic"/>
                          <a:cs typeface="MS PGothic"/>
                        </a:rPr>
                        <a:t>施工</a:t>
                      </a:r>
                      <a:r>
                        <a:rPr sz="1100" dirty="0">
                          <a:latin typeface="MS PGothic"/>
                          <a:cs typeface="MS PGothic"/>
                        </a:rPr>
                        <a:t>）</a:t>
                      </a:r>
                    </a:p>
                  </a:txBody>
                  <a:tcPr marL="0" marR="0" marT="7112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62865">
                        <a:lnSpc>
                          <a:spcPct val="100000"/>
                        </a:lnSpc>
                        <a:spcBef>
                          <a:spcPts val="560"/>
                        </a:spcBef>
                      </a:pPr>
                      <a:r>
                        <a:rPr sz="1100" spc="-5" dirty="0">
                          <a:latin typeface="Arial MT"/>
                          <a:cs typeface="Arial MT"/>
                        </a:rPr>
                        <a:t>W</a:t>
                      </a:r>
                      <a:r>
                        <a:rPr lang="en-US" altLang="ja-JP" sz="1100" spc="-5" dirty="0">
                          <a:latin typeface="Arial MT"/>
                          <a:cs typeface="Arial MT"/>
                        </a:rPr>
                        <a:t>120,000</a:t>
                      </a:r>
                      <a:r>
                        <a:rPr lang="en-US" sz="1100" spc="-5" dirty="0">
                          <a:latin typeface="Arial MT"/>
                          <a:cs typeface="Arial MT"/>
                        </a:rPr>
                        <a:t>mm</a:t>
                      </a:r>
                      <a:r>
                        <a:rPr sz="1100" spc="-5" dirty="0">
                          <a:latin typeface="Arial MT"/>
                          <a:cs typeface="Arial MT"/>
                        </a:rPr>
                        <a:t>×D</a:t>
                      </a:r>
                      <a:r>
                        <a:rPr lang="en-US" altLang="ja-JP" sz="1100" spc="-5" dirty="0">
                          <a:latin typeface="Arial MT"/>
                          <a:cs typeface="Arial MT"/>
                        </a:rPr>
                        <a:t>5,400</a:t>
                      </a:r>
                      <a:r>
                        <a:rPr lang="en-US" sz="1100" spc="-5" dirty="0">
                          <a:latin typeface="Arial MT"/>
                          <a:cs typeface="Arial MT"/>
                        </a:rPr>
                        <a:t>mm</a:t>
                      </a:r>
                      <a:r>
                        <a:rPr sz="1100" spc="-5" dirty="0">
                          <a:latin typeface="Arial MT"/>
                          <a:cs typeface="Arial MT"/>
                        </a:rPr>
                        <a:t>×H500</a:t>
                      </a:r>
                      <a:r>
                        <a:rPr lang="en-US" sz="1100" spc="-5" dirty="0">
                          <a:latin typeface="Arial MT"/>
                          <a:cs typeface="Arial MT"/>
                        </a:rPr>
                        <a:t>mm</a:t>
                      </a:r>
                      <a:endParaRPr sz="1100" dirty="0">
                        <a:latin typeface="Arial MT"/>
                        <a:cs typeface="Arial MT"/>
                      </a:endParaRPr>
                    </a:p>
                  </a:txBody>
                  <a:tcPr marL="0" marR="0" marT="7112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0"/>
                  </a:ext>
                </a:extLst>
              </a:tr>
              <a:tr h="330199">
                <a:tc>
                  <a:txBody>
                    <a:bodyPr/>
                    <a:lstStyle/>
                    <a:p>
                      <a:pPr marL="59690">
                        <a:lnSpc>
                          <a:spcPct val="100000"/>
                        </a:lnSpc>
                        <a:spcBef>
                          <a:spcPts val="540"/>
                        </a:spcBef>
                      </a:pPr>
                      <a:r>
                        <a:rPr sz="1100" spc="20" dirty="0">
                          <a:latin typeface="MS PGothic"/>
                          <a:cs typeface="MS PGothic"/>
                        </a:rPr>
                        <a:t>フラスペース</a:t>
                      </a:r>
                      <a:r>
                        <a:rPr sz="1100" spc="10" dirty="0">
                          <a:latin typeface="MS PGothic"/>
                          <a:cs typeface="MS PGothic"/>
                        </a:rPr>
                        <a:t>（</a:t>
                      </a:r>
                      <a:r>
                        <a:rPr sz="1100" spc="25" dirty="0">
                          <a:latin typeface="MS PGothic"/>
                          <a:cs typeface="MS PGothic"/>
                        </a:rPr>
                        <a:t>パ</a:t>
                      </a:r>
                      <a:r>
                        <a:rPr sz="1100" spc="20" dirty="0">
                          <a:latin typeface="MS PGothic"/>
                          <a:cs typeface="MS PGothic"/>
                        </a:rPr>
                        <a:t>ンチカーペ</a:t>
                      </a:r>
                      <a:r>
                        <a:rPr sz="1100" spc="15" dirty="0">
                          <a:latin typeface="MS PGothic"/>
                          <a:cs typeface="MS PGothic"/>
                        </a:rPr>
                        <a:t>ット</a:t>
                      </a:r>
                      <a:r>
                        <a:rPr sz="1100" spc="25" dirty="0">
                          <a:latin typeface="MS PGothic"/>
                          <a:cs typeface="MS PGothic"/>
                        </a:rPr>
                        <a:t>施工</a:t>
                      </a:r>
                      <a:r>
                        <a:rPr sz="1100" dirty="0">
                          <a:latin typeface="MS PGothic"/>
                          <a:cs typeface="MS PGothic"/>
                        </a:rPr>
                        <a:t>）</a:t>
                      </a:r>
                    </a:p>
                  </a:txBody>
                  <a:tcPr marL="0" marR="0" marT="6858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62865">
                        <a:lnSpc>
                          <a:spcPct val="100000"/>
                        </a:lnSpc>
                        <a:spcBef>
                          <a:spcPts val="540"/>
                        </a:spcBef>
                      </a:pPr>
                      <a:r>
                        <a:rPr sz="1100" spc="-5" dirty="0">
                          <a:latin typeface="Arial MT"/>
                          <a:cs typeface="Arial MT"/>
                        </a:rPr>
                        <a:t>W</a:t>
                      </a:r>
                      <a:r>
                        <a:rPr lang="en-US" altLang="ja-JP" sz="1100" spc="-5" dirty="0">
                          <a:latin typeface="Arial MT"/>
                          <a:cs typeface="Arial MT"/>
                        </a:rPr>
                        <a:t>9,000</a:t>
                      </a:r>
                      <a:r>
                        <a:rPr lang="en-US" sz="1100" spc="-5" dirty="0">
                          <a:latin typeface="Arial MT"/>
                          <a:cs typeface="Arial MT"/>
                        </a:rPr>
                        <a:t>mm</a:t>
                      </a:r>
                      <a:r>
                        <a:rPr sz="1100" spc="-5" dirty="0">
                          <a:latin typeface="Arial MT"/>
                          <a:cs typeface="Arial MT"/>
                        </a:rPr>
                        <a:t>×D</a:t>
                      </a:r>
                      <a:r>
                        <a:rPr lang="en-US" altLang="ja-JP" sz="1100" spc="-5" dirty="0">
                          <a:latin typeface="Arial MT"/>
                          <a:cs typeface="Arial MT"/>
                        </a:rPr>
                        <a:t>5,400</a:t>
                      </a:r>
                      <a:r>
                        <a:rPr lang="en-US" sz="1100" spc="-5" dirty="0">
                          <a:latin typeface="Arial MT"/>
                          <a:cs typeface="Arial MT"/>
                        </a:rPr>
                        <a:t>mm</a:t>
                      </a:r>
                      <a:r>
                        <a:rPr sz="1100" spc="-5" dirty="0">
                          <a:latin typeface="Arial MT"/>
                          <a:cs typeface="Arial MT"/>
                        </a:rPr>
                        <a:t>×H0</a:t>
                      </a:r>
                      <a:r>
                        <a:rPr lang="en-US" sz="1100" spc="-5" dirty="0">
                          <a:latin typeface="Arial MT"/>
                          <a:cs typeface="Arial MT"/>
                        </a:rPr>
                        <a:t>mm</a:t>
                      </a:r>
                      <a:endParaRPr sz="1100" dirty="0">
                        <a:latin typeface="Arial MT"/>
                        <a:cs typeface="Arial MT"/>
                      </a:endParaRPr>
                    </a:p>
                  </a:txBody>
                  <a:tcPr marL="0" marR="0" marT="6858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1"/>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27000" y="345587"/>
            <a:ext cx="7315200" cy="7811882"/>
          </a:xfrm>
          <a:prstGeom prst="rect">
            <a:avLst/>
          </a:prstGeom>
        </p:spPr>
        <p:txBody>
          <a:bodyPr vert="horz" wrap="square" lIns="0" tIns="12700" rIns="0" bIns="0" rtlCol="0">
            <a:spAutoFit/>
          </a:bodyPr>
          <a:lstStyle/>
          <a:p>
            <a:pPr marL="20955" algn="ctr">
              <a:lnSpc>
                <a:spcPct val="100000"/>
              </a:lnSpc>
              <a:spcBef>
                <a:spcPts val="100"/>
              </a:spcBef>
            </a:pPr>
            <a:r>
              <a:rPr sz="2800" dirty="0">
                <a:latin typeface="メイリオ" panose="020B0604030504040204" pitchFamily="50" charset="-128"/>
                <a:ea typeface="メイリオ" panose="020B0604030504040204" pitchFamily="50" charset="-128"/>
                <a:cs typeface="MS PGothic"/>
              </a:rPr>
              <a:t>参加出演規約</a:t>
            </a:r>
          </a:p>
          <a:p>
            <a:pPr>
              <a:lnSpc>
                <a:spcPct val="100000"/>
              </a:lnSpc>
              <a:spcBef>
                <a:spcPts val="60"/>
              </a:spcBef>
            </a:pPr>
            <a:endParaRPr sz="1200" dirty="0">
              <a:latin typeface="メイリオ" panose="020B0604030504040204" pitchFamily="50" charset="-128"/>
              <a:ea typeface="メイリオ" panose="020B0604030504040204" pitchFamily="50" charset="-128"/>
              <a:cs typeface="MS PGothic"/>
            </a:endParaRPr>
          </a:p>
          <a:p>
            <a:pPr marL="12700">
              <a:lnSpc>
                <a:spcPct val="100000"/>
              </a:lnSpc>
            </a:pPr>
            <a:r>
              <a:rPr sz="1600" spc="-20" dirty="0">
                <a:latin typeface="メイリオ" panose="020B0604030504040204" pitchFamily="50" charset="-128"/>
                <a:ea typeface="メイリオ" panose="020B0604030504040204" pitchFamily="50" charset="-128"/>
                <a:cs typeface="Arial MT"/>
              </a:rPr>
              <a:t>▼</a:t>
            </a:r>
            <a:r>
              <a:rPr sz="1600" spc="25" dirty="0" err="1">
                <a:latin typeface="メイリオ" panose="020B0604030504040204" pitchFamily="50" charset="-128"/>
                <a:ea typeface="メイリオ" panose="020B0604030504040204" pitchFamily="50" charset="-128"/>
                <a:cs typeface="MS PGothic"/>
              </a:rPr>
              <a:t>申込</a:t>
            </a:r>
            <a:r>
              <a:rPr lang="ja-JP" altLang="en-US" sz="1600" spc="25" dirty="0">
                <a:latin typeface="メイリオ" panose="020B0604030504040204" pitchFamily="50" charset="-128"/>
                <a:ea typeface="メイリオ" panose="020B0604030504040204" pitchFamily="50" charset="-128"/>
                <a:cs typeface="MS PGothic"/>
              </a:rPr>
              <a:t>・</a:t>
            </a:r>
            <a:r>
              <a:rPr sz="1600" spc="25" dirty="0" err="1">
                <a:latin typeface="メイリオ" panose="020B0604030504040204" pitchFamily="50" charset="-128"/>
                <a:ea typeface="メイリオ" panose="020B0604030504040204" pitchFamily="50" charset="-128"/>
                <a:cs typeface="MS PGothic"/>
              </a:rPr>
              <a:t>出演料の入</a:t>
            </a:r>
            <a:r>
              <a:rPr sz="1600" dirty="0" err="1">
                <a:latin typeface="メイリオ" panose="020B0604030504040204" pitchFamily="50" charset="-128"/>
                <a:ea typeface="メイリオ" panose="020B0604030504040204" pitchFamily="50" charset="-128"/>
                <a:cs typeface="MS PGothic"/>
              </a:rPr>
              <a:t>金</a:t>
            </a:r>
            <a:endParaRPr sz="1600" dirty="0">
              <a:latin typeface="メイリオ" panose="020B0604030504040204" pitchFamily="50" charset="-128"/>
              <a:ea typeface="メイリオ" panose="020B0604030504040204" pitchFamily="50" charset="-128"/>
              <a:cs typeface="MS PGothic"/>
            </a:endParaRPr>
          </a:p>
          <a:p>
            <a:pPr marL="12700" marR="5080">
              <a:lnSpc>
                <a:spcPct val="110200"/>
              </a:lnSpc>
            </a:pPr>
            <a:r>
              <a:rPr lang="ja-JP" altLang="en-US" sz="1400" spc="20" dirty="0">
                <a:latin typeface="メイリオ" panose="020B0604030504040204" pitchFamily="50" charset="-128"/>
                <a:ea typeface="メイリオ" panose="020B0604030504040204" pitchFamily="50" charset="-128"/>
                <a:cs typeface="MS PGothic"/>
              </a:rPr>
              <a:t>・</a:t>
            </a:r>
            <a:r>
              <a:rPr sz="1400" spc="20" dirty="0" err="1">
                <a:latin typeface="メイリオ" panose="020B0604030504040204" pitchFamily="50" charset="-128"/>
                <a:ea typeface="メイリオ" panose="020B0604030504040204" pitchFamily="50" charset="-128"/>
                <a:cs typeface="MS PGothic"/>
              </a:rPr>
              <a:t>ホームページ</a:t>
            </a:r>
            <a:r>
              <a:rPr lang="ja-JP" altLang="en-US" sz="1400" spc="20" dirty="0">
                <a:latin typeface="メイリオ" panose="020B0604030504040204" pitchFamily="50" charset="-128"/>
                <a:ea typeface="メイリオ" panose="020B0604030504040204" pitchFamily="50" charset="-128"/>
                <a:cs typeface="MS PGothic"/>
              </a:rPr>
              <a:t>の出演申込フォームより必要事項を入力してください。</a:t>
            </a:r>
            <a:endParaRPr lang="en-US" altLang="ja-JP" sz="1400" spc="20" dirty="0">
              <a:latin typeface="メイリオ" panose="020B0604030504040204" pitchFamily="50" charset="-128"/>
              <a:ea typeface="メイリオ" panose="020B0604030504040204" pitchFamily="50" charset="-128"/>
              <a:cs typeface="MS PGothic"/>
            </a:endParaRPr>
          </a:p>
          <a:p>
            <a:pPr marL="12700" marR="5080">
              <a:lnSpc>
                <a:spcPct val="110200"/>
              </a:lnSpc>
            </a:pPr>
            <a:r>
              <a:rPr lang="ja-JP" altLang="en-US" sz="1400" spc="20" dirty="0">
                <a:latin typeface="メイリオ" panose="020B0604030504040204" pitchFamily="50" charset="-128"/>
                <a:ea typeface="メイリオ" panose="020B0604030504040204" pitchFamily="50" charset="-128"/>
                <a:cs typeface="MS PGothic"/>
              </a:rPr>
              <a:t>・事務局で申込内容を確認後、出演決定団体に入金口座をお知らせします。</a:t>
            </a:r>
            <a:endParaRPr lang="en-US" altLang="ja-JP" sz="1400" spc="20" dirty="0">
              <a:latin typeface="メイリオ" panose="020B0604030504040204" pitchFamily="50" charset="-128"/>
              <a:ea typeface="メイリオ" panose="020B0604030504040204" pitchFamily="50" charset="-128"/>
              <a:cs typeface="MS PGothic"/>
            </a:endParaRPr>
          </a:p>
          <a:p>
            <a:pPr marL="12700" marR="5080">
              <a:lnSpc>
                <a:spcPct val="110200"/>
              </a:lnSpc>
            </a:pPr>
            <a:r>
              <a:rPr lang="ja-JP" altLang="en-US" sz="1400" spc="20" dirty="0">
                <a:latin typeface="メイリオ" panose="020B0604030504040204" pitchFamily="50" charset="-128"/>
                <a:ea typeface="メイリオ" panose="020B0604030504040204" pitchFamily="50" charset="-128"/>
                <a:cs typeface="MS PGothic"/>
              </a:rPr>
              <a:t>・入金案内後は速やかに指定口座へお振込みください（振込手数料は出演者負担）</a:t>
            </a:r>
            <a:endParaRPr lang="en-US" altLang="ja-JP" sz="1400" spc="20" dirty="0">
              <a:latin typeface="メイリオ" panose="020B0604030504040204" pitchFamily="50" charset="-128"/>
              <a:ea typeface="メイリオ" panose="020B0604030504040204" pitchFamily="50" charset="-128"/>
              <a:cs typeface="MS PGothic"/>
            </a:endParaRPr>
          </a:p>
          <a:p>
            <a:pPr marL="12700" marR="5080">
              <a:lnSpc>
                <a:spcPct val="110200"/>
              </a:lnSpc>
            </a:pPr>
            <a:endParaRPr sz="1400" dirty="0">
              <a:latin typeface="メイリオ" panose="020B0604030504040204" pitchFamily="50" charset="-128"/>
              <a:ea typeface="メイリオ" panose="020B0604030504040204" pitchFamily="50" charset="-128"/>
              <a:cs typeface="MS PGothic"/>
            </a:endParaRPr>
          </a:p>
          <a:p>
            <a:pPr>
              <a:lnSpc>
                <a:spcPct val="100000"/>
              </a:lnSpc>
              <a:spcBef>
                <a:spcPts val="50"/>
              </a:spcBef>
            </a:pPr>
            <a:endParaRPr sz="1400" dirty="0">
              <a:latin typeface="メイリオ" panose="020B0604030504040204" pitchFamily="50" charset="-128"/>
              <a:ea typeface="メイリオ" panose="020B0604030504040204" pitchFamily="50" charset="-128"/>
              <a:cs typeface="MS PGothic"/>
            </a:endParaRPr>
          </a:p>
          <a:p>
            <a:pPr marL="12700">
              <a:lnSpc>
                <a:spcPct val="100000"/>
              </a:lnSpc>
            </a:pPr>
            <a:r>
              <a:rPr sz="1600" spc="-20" dirty="0">
                <a:latin typeface="メイリオ" panose="020B0604030504040204" pitchFamily="50" charset="-128"/>
                <a:ea typeface="メイリオ" panose="020B0604030504040204" pitchFamily="50" charset="-128"/>
                <a:cs typeface="Arial MT"/>
              </a:rPr>
              <a:t>▼</a:t>
            </a:r>
            <a:r>
              <a:rPr sz="1600" spc="25" dirty="0">
                <a:latin typeface="メイリオ" panose="020B0604030504040204" pitchFamily="50" charset="-128"/>
                <a:ea typeface="メイリオ" panose="020B0604030504040204" pitchFamily="50" charset="-128"/>
                <a:cs typeface="MS PGothic"/>
              </a:rPr>
              <a:t>出演料</a:t>
            </a:r>
            <a:r>
              <a:rPr sz="1600" spc="20" dirty="0">
                <a:latin typeface="メイリオ" panose="020B0604030504040204" pitchFamily="50" charset="-128"/>
                <a:ea typeface="メイリオ" panose="020B0604030504040204" pitchFamily="50" charset="-128"/>
                <a:cs typeface="MS PGothic"/>
              </a:rPr>
              <a:t>に</a:t>
            </a:r>
            <a:r>
              <a:rPr sz="1600" spc="25" dirty="0">
                <a:latin typeface="メイリオ" panose="020B0604030504040204" pitchFamily="50" charset="-128"/>
                <a:ea typeface="メイリオ" panose="020B0604030504040204" pitchFamily="50" charset="-128"/>
                <a:cs typeface="MS PGothic"/>
              </a:rPr>
              <a:t>含</a:t>
            </a:r>
            <a:r>
              <a:rPr sz="1600" spc="20" dirty="0">
                <a:latin typeface="メイリオ" panose="020B0604030504040204" pitchFamily="50" charset="-128"/>
                <a:ea typeface="メイリオ" panose="020B0604030504040204" pitchFamily="50" charset="-128"/>
                <a:cs typeface="MS PGothic"/>
              </a:rPr>
              <a:t>ま</a:t>
            </a:r>
            <a:r>
              <a:rPr sz="1600" spc="25" dirty="0">
                <a:latin typeface="メイリオ" panose="020B0604030504040204" pitchFamily="50" charset="-128"/>
                <a:ea typeface="メイリオ" panose="020B0604030504040204" pitchFamily="50" charset="-128"/>
                <a:cs typeface="MS PGothic"/>
              </a:rPr>
              <a:t>れ</a:t>
            </a:r>
            <a:r>
              <a:rPr sz="1600" spc="20" dirty="0">
                <a:latin typeface="メイリオ" panose="020B0604030504040204" pitchFamily="50" charset="-128"/>
                <a:ea typeface="メイリオ" panose="020B0604030504040204" pitchFamily="50" charset="-128"/>
                <a:cs typeface="MS PGothic"/>
              </a:rPr>
              <a:t>る</a:t>
            </a:r>
            <a:r>
              <a:rPr sz="1600" spc="25" dirty="0">
                <a:latin typeface="メイリオ" panose="020B0604030504040204" pitchFamily="50" charset="-128"/>
                <a:ea typeface="メイリオ" panose="020B0604030504040204" pitchFamily="50" charset="-128"/>
                <a:cs typeface="MS PGothic"/>
              </a:rPr>
              <a:t>費</a:t>
            </a:r>
            <a:r>
              <a:rPr sz="1600" dirty="0">
                <a:latin typeface="メイリオ" panose="020B0604030504040204" pitchFamily="50" charset="-128"/>
                <a:ea typeface="メイリオ" panose="020B0604030504040204" pitchFamily="50" charset="-128"/>
                <a:cs typeface="MS PGothic"/>
              </a:rPr>
              <a:t>用</a:t>
            </a:r>
          </a:p>
          <a:p>
            <a:pPr marL="12700" marR="29209">
              <a:lnSpc>
                <a:spcPct val="110200"/>
              </a:lnSpc>
            </a:pPr>
            <a:r>
              <a:rPr lang="ja-JP" altLang="en-US" sz="1400" spc="20" dirty="0">
                <a:latin typeface="メイリオ" panose="020B0604030504040204" pitchFamily="50" charset="-128"/>
                <a:ea typeface="メイリオ" panose="020B0604030504040204" pitchFamily="50" charset="-128"/>
                <a:cs typeface="MS PGothic"/>
              </a:rPr>
              <a:t>・</a:t>
            </a:r>
            <a:r>
              <a:rPr sz="1400" spc="20" dirty="0" err="1">
                <a:latin typeface="メイリオ" panose="020B0604030504040204" pitchFamily="50" charset="-128"/>
                <a:ea typeface="メイリオ" panose="020B0604030504040204" pitchFamily="50" charset="-128"/>
                <a:cs typeface="MS PGothic"/>
              </a:rPr>
              <a:t>フラステージ</a:t>
            </a:r>
            <a:r>
              <a:rPr sz="1400" spc="25" dirty="0" err="1">
                <a:latin typeface="メイリオ" panose="020B0604030504040204" pitchFamily="50" charset="-128"/>
                <a:ea typeface="メイリオ" panose="020B0604030504040204" pitchFamily="50" charset="-128"/>
                <a:cs typeface="MS PGothic"/>
              </a:rPr>
              <a:t>の提供</a:t>
            </a:r>
            <a:r>
              <a:rPr sz="1400" spc="15" dirty="0" err="1">
                <a:latin typeface="メイリオ" panose="020B0604030504040204" pitchFamily="50" charset="-128"/>
                <a:ea typeface="メイリオ" panose="020B0604030504040204" pitchFamily="50" charset="-128"/>
                <a:cs typeface="MS PGothic"/>
              </a:rPr>
              <a:t>、</a:t>
            </a:r>
            <a:r>
              <a:rPr sz="1400" spc="25" dirty="0" err="1">
                <a:latin typeface="メイリオ" panose="020B0604030504040204" pitchFamily="50" charset="-128"/>
                <a:ea typeface="メイリオ" panose="020B0604030504040204" pitchFamily="50" charset="-128"/>
                <a:cs typeface="MS PGothic"/>
              </a:rPr>
              <a:t>会場使用料金</a:t>
            </a:r>
            <a:r>
              <a:rPr sz="1400" spc="15" dirty="0" err="1">
                <a:latin typeface="メイリオ" panose="020B0604030504040204" pitchFamily="50" charset="-128"/>
                <a:ea typeface="メイリオ" panose="020B0604030504040204" pitchFamily="50" charset="-128"/>
                <a:cs typeface="MS PGothic"/>
              </a:rPr>
              <a:t>、</a:t>
            </a:r>
            <a:r>
              <a:rPr sz="1400" spc="25" dirty="0" err="1">
                <a:latin typeface="メイリオ" panose="020B0604030504040204" pitchFamily="50" charset="-128"/>
                <a:ea typeface="メイリオ" panose="020B0604030504040204" pitchFamily="50" charset="-128"/>
                <a:cs typeface="MS PGothic"/>
              </a:rPr>
              <a:t>来場者</a:t>
            </a:r>
            <a:r>
              <a:rPr sz="1400" spc="20" dirty="0" err="1">
                <a:latin typeface="メイリオ" panose="020B0604030504040204" pitchFamily="50" charset="-128"/>
                <a:ea typeface="メイリオ" panose="020B0604030504040204" pitchFamily="50" charset="-128"/>
                <a:cs typeface="MS PGothic"/>
              </a:rPr>
              <a:t>プロモーシ</a:t>
            </a:r>
            <a:r>
              <a:rPr sz="1400" spc="15" dirty="0" err="1">
                <a:latin typeface="メイリオ" panose="020B0604030504040204" pitchFamily="50" charset="-128"/>
                <a:ea typeface="メイリオ" panose="020B0604030504040204" pitchFamily="50" charset="-128"/>
                <a:cs typeface="MS PGothic"/>
              </a:rPr>
              <a:t>ョ</a:t>
            </a:r>
            <a:r>
              <a:rPr sz="1400" spc="20" dirty="0" err="1">
                <a:latin typeface="メイリオ" panose="020B0604030504040204" pitchFamily="50" charset="-128"/>
                <a:ea typeface="メイリオ" panose="020B0604030504040204" pitchFamily="50" charset="-128"/>
                <a:cs typeface="MS PGothic"/>
              </a:rPr>
              <a:t>ン</a:t>
            </a:r>
            <a:r>
              <a:rPr sz="1400" spc="25" dirty="0" err="1">
                <a:latin typeface="メイリオ" panose="020B0604030504040204" pitchFamily="50" charset="-128"/>
                <a:ea typeface="メイリオ" panose="020B0604030504040204" pitchFamily="50" charset="-128"/>
                <a:cs typeface="MS PGothic"/>
              </a:rPr>
              <a:t>費</a:t>
            </a:r>
            <a:r>
              <a:rPr sz="1400" spc="15" dirty="0" err="1">
                <a:latin typeface="メイリオ" panose="020B0604030504040204" pitchFamily="50" charset="-128"/>
                <a:ea typeface="メイリオ" panose="020B0604030504040204" pitchFamily="50" charset="-128"/>
                <a:cs typeface="MS PGothic"/>
              </a:rPr>
              <a:t>、</a:t>
            </a:r>
            <a:r>
              <a:rPr sz="1400" spc="25" dirty="0" err="1">
                <a:latin typeface="メイリオ" panose="020B0604030504040204" pitchFamily="50" charset="-128"/>
                <a:ea typeface="メイリオ" panose="020B0604030504040204" pitchFamily="50" charset="-128"/>
                <a:cs typeface="MS PGothic"/>
              </a:rPr>
              <a:t>パ</a:t>
            </a:r>
            <a:r>
              <a:rPr sz="1400" spc="20" dirty="0" err="1">
                <a:latin typeface="メイリオ" panose="020B0604030504040204" pitchFamily="50" charset="-128"/>
                <a:ea typeface="メイリオ" panose="020B0604030504040204" pitchFamily="50" charset="-128"/>
                <a:cs typeface="MS PGothic"/>
              </a:rPr>
              <a:t>ンフレ</a:t>
            </a:r>
            <a:r>
              <a:rPr sz="1400" spc="15" dirty="0" err="1">
                <a:latin typeface="メイリオ" panose="020B0604030504040204" pitchFamily="50" charset="-128"/>
                <a:ea typeface="メイリオ" panose="020B0604030504040204" pitchFamily="50" charset="-128"/>
                <a:cs typeface="MS PGothic"/>
              </a:rPr>
              <a:t>ット</a:t>
            </a:r>
            <a:r>
              <a:rPr sz="1400" spc="25" dirty="0" err="1">
                <a:latin typeface="メイリオ" panose="020B0604030504040204" pitchFamily="50" charset="-128"/>
                <a:ea typeface="メイリオ" panose="020B0604030504040204" pitchFamily="50" charset="-128"/>
                <a:cs typeface="MS PGothic"/>
              </a:rPr>
              <a:t>作製費</a:t>
            </a:r>
            <a:r>
              <a:rPr sz="1400" spc="15" dirty="0">
                <a:latin typeface="メイリオ" panose="020B0604030504040204" pitchFamily="50" charset="-128"/>
                <a:ea typeface="メイリオ" panose="020B0604030504040204" pitchFamily="50" charset="-128"/>
                <a:cs typeface="MS PGothic"/>
              </a:rPr>
              <a:t>、</a:t>
            </a:r>
            <a:endParaRPr lang="en-US" sz="1400" spc="15" dirty="0">
              <a:latin typeface="メイリオ" panose="020B0604030504040204" pitchFamily="50" charset="-128"/>
              <a:ea typeface="メイリオ" panose="020B0604030504040204" pitchFamily="50" charset="-128"/>
              <a:cs typeface="MS PGothic"/>
            </a:endParaRPr>
          </a:p>
          <a:p>
            <a:pPr marL="12700" marR="29209">
              <a:lnSpc>
                <a:spcPct val="110200"/>
              </a:lnSpc>
            </a:pPr>
            <a:r>
              <a:rPr lang="ja-JP" altLang="en-US" sz="1400" spc="25" dirty="0">
                <a:latin typeface="メイリオ" panose="020B0604030504040204" pitchFamily="50" charset="-128"/>
                <a:ea typeface="メイリオ" panose="020B0604030504040204" pitchFamily="50" charset="-128"/>
                <a:cs typeface="MS PGothic"/>
              </a:rPr>
              <a:t>　</a:t>
            </a:r>
            <a:r>
              <a:rPr sz="1400" spc="25" dirty="0" err="1">
                <a:latin typeface="メイリオ" panose="020B0604030504040204" pitchFamily="50" charset="-128"/>
                <a:ea typeface="メイリオ" panose="020B0604030504040204" pitchFamily="50" charset="-128"/>
                <a:cs typeface="MS PGothic"/>
              </a:rPr>
              <a:t>会場運営</a:t>
            </a:r>
            <a:r>
              <a:rPr sz="1400" dirty="0" err="1">
                <a:latin typeface="メイリオ" panose="020B0604030504040204" pitchFamily="50" charset="-128"/>
                <a:ea typeface="メイリオ" panose="020B0604030504040204" pitchFamily="50" charset="-128"/>
                <a:cs typeface="MS PGothic"/>
              </a:rPr>
              <a:t>警</a:t>
            </a:r>
            <a:r>
              <a:rPr sz="1400" spc="25" dirty="0" err="1">
                <a:latin typeface="メイリオ" panose="020B0604030504040204" pitchFamily="50" charset="-128"/>
                <a:ea typeface="メイリオ" panose="020B0604030504040204" pitchFamily="50" charset="-128"/>
                <a:cs typeface="MS PGothic"/>
              </a:rPr>
              <a:t>備費</a:t>
            </a:r>
            <a:r>
              <a:rPr sz="1400" spc="15" dirty="0" err="1">
                <a:latin typeface="メイリオ" panose="020B0604030504040204" pitchFamily="50" charset="-128"/>
                <a:ea typeface="メイリオ" panose="020B0604030504040204" pitchFamily="50" charset="-128"/>
                <a:cs typeface="MS PGothic"/>
              </a:rPr>
              <a:t>、</a:t>
            </a:r>
            <a:r>
              <a:rPr sz="1400" spc="25" dirty="0" err="1">
                <a:latin typeface="メイリオ" panose="020B0604030504040204" pitchFamily="50" charset="-128"/>
                <a:ea typeface="メイリオ" panose="020B0604030504040204" pitchFamily="50" charset="-128"/>
                <a:cs typeface="MS PGothic"/>
              </a:rPr>
              <a:t>会場清掃費</a:t>
            </a:r>
            <a:r>
              <a:rPr sz="1400" spc="15" dirty="0" err="1">
                <a:latin typeface="メイリオ" panose="020B0604030504040204" pitchFamily="50" charset="-128"/>
                <a:ea typeface="メイリオ" panose="020B0604030504040204" pitchFamily="50" charset="-128"/>
                <a:cs typeface="MS PGothic"/>
              </a:rPr>
              <a:t>、</a:t>
            </a:r>
            <a:r>
              <a:rPr sz="1400" spc="25" dirty="0" err="1">
                <a:latin typeface="メイリオ" panose="020B0604030504040204" pitchFamily="50" charset="-128"/>
                <a:ea typeface="メイリオ" panose="020B0604030504040204" pitchFamily="50" charset="-128"/>
                <a:cs typeface="MS PGothic"/>
              </a:rPr>
              <a:t>夜間警備費</a:t>
            </a:r>
            <a:r>
              <a:rPr sz="1400" spc="15" dirty="0" err="1">
                <a:latin typeface="メイリオ" panose="020B0604030504040204" pitchFamily="50" charset="-128"/>
                <a:ea typeface="メイリオ" panose="020B0604030504040204" pitchFamily="50" charset="-128"/>
                <a:cs typeface="MS PGothic"/>
              </a:rPr>
              <a:t>、</a:t>
            </a:r>
            <a:r>
              <a:rPr sz="1400" spc="20" dirty="0" err="1">
                <a:latin typeface="メイリオ" panose="020B0604030504040204" pitchFamily="50" charset="-128"/>
                <a:ea typeface="メイリオ" panose="020B0604030504040204" pitchFamily="50" charset="-128"/>
                <a:cs typeface="MS PGothic"/>
              </a:rPr>
              <a:t>ステージ</a:t>
            </a:r>
            <a:r>
              <a:rPr sz="1400" spc="25" dirty="0" err="1">
                <a:latin typeface="メイリオ" panose="020B0604030504040204" pitchFamily="50" charset="-128"/>
                <a:ea typeface="メイリオ" panose="020B0604030504040204" pitchFamily="50" charset="-128"/>
                <a:cs typeface="MS PGothic"/>
              </a:rPr>
              <a:t>進行</a:t>
            </a:r>
            <a:r>
              <a:rPr sz="1400" spc="20" dirty="0" err="1">
                <a:latin typeface="メイリオ" panose="020B0604030504040204" pitchFamily="50" charset="-128"/>
                <a:ea typeface="メイリオ" panose="020B0604030504040204" pitchFamily="50" charset="-128"/>
                <a:cs typeface="MS PGothic"/>
              </a:rPr>
              <a:t>フォロ</a:t>
            </a:r>
            <a:r>
              <a:rPr sz="1400" dirty="0">
                <a:latin typeface="メイリオ" panose="020B0604030504040204" pitchFamily="50" charset="-128"/>
                <a:ea typeface="メイリオ" panose="020B0604030504040204" pitchFamily="50" charset="-128"/>
                <a:cs typeface="MS PGothic"/>
              </a:rPr>
              <a:t>ー</a:t>
            </a:r>
            <a:r>
              <a:rPr lang="ja-JP" altLang="en-US" sz="1400" dirty="0">
                <a:latin typeface="メイリオ" panose="020B0604030504040204" pitchFamily="50" charset="-128"/>
                <a:ea typeface="メイリオ" panose="020B0604030504040204" pitchFamily="50" charset="-128"/>
                <a:cs typeface="MS PGothic"/>
              </a:rPr>
              <a:t>、音響機材費、など</a:t>
            </a:r>
            <a:br>
              <a:rPr lang="en-US" altLang="ja-JP" sz="1400" dirty="0">
                <a:latin typeface="メイリオ" panose="020B0604030504040204" pitchFamily="50" charset="-128"/>
                <a:ea typeface="メイリオ" panose="020B0604030504040204" pitchFamily="50" charset="-128"/>
                <a:cs typeface="MS PGothic"/>
              </a:rPr>
            </a:br>
            <a:r>
              <a:rPr lang="ja-JP" altLang="en-US" sz="1400" dirty="0">
                <a:latin typeface="メイリオ" panose="020B0604030504040204" pitchFamily="50" charset="-128"/>
                <a:ea typeface="メイリオ" panose="020B0604030504040204" pitchFamily="50" charset="-128"/>
                <a:cs typeface="MS PGothic"/>
              </a:rPr>
              <a:t>・出演者</a:t>
            </a:r>
            <a:r>
              <a:rPr lang="en-US" altLang="ja-JP" sz="1400" dirty="0">
                <a:latin typeface="メイリオ" panose="020B0604030504040204" pitchFamily="50" charset="-128"/>
                <a:ea typeface="メイリオ" panose="020B0604030504040204" pitchFamily="50" charset="-128"/>
                <a:cs typeface="MS PGothic"/>
              </a:rPr>
              <a:t>1</a:t>
            </a:r>
            <a:r>
              <a:rPr lang="ja-JP" altLang="en-US" sz="1400" dirty="0">
                <a:latin typeface="メイリオ" panose="020B0604030504040204" pitchFamily="50" charset="-128"/>
                <a:ea typeface="メイリオ" panose="020B0604030504040204" pitchFamily="50" charset="-128"/>
                <a:cs typeface="MS PGothic"/>
              </a:rPr>
              <a:t>名につき</a:t>
            </a:r>
            <a:r>
              <a:rPr lang="en-US" altLang="ja-JP" sz="1400" dirty="0">
                <a:latin typeface="メイリオ" panose="020B0604030504040204" pitchFamily="50" charset="-128"/>
                <a:ea typeface="メイリオ" panose="020B0604030504040204" pitchFamily="50" charset="-128"/>
                <a:cs typeface="MS PGothic"/>
              </a:rPr>
              <a:t>300</a:t>
            </a:r>
            <a:r>
              <a:rPr lang="ja-JP" altLang="en-US" sz="1400" dirty="0">
                <a:latin typeface="メイリオ" panose="020B0604030504040204" pitchFamily="50" charset="-128"/>
                <a:ea typeface="メイリオ" panose="020B0604030504040204" pitchFamily="50" charset="-128"/>
                <a:cs typeface="MS PGothic"/>
              </a:rPr>
              <a:t>円分のお買物券付き</a:t>
            </a:r>
            <a:endParaRPr sz="1400" dirty="0">
              <a:latin typeface="メイリオ" panose="020B0604030504040204" pitchFamily="50" charset="-128"/>
              <a:ea typeface="メイリオ" panose="020B0604030504040204" pitchFamily="50" charset="-128"/>
              <a:cs typeface="MS PGothic"/>
            </a:endParaRPr>
          </a:p>
          <a:p>
            <a:pPr>
              <a:lnSpc>
                <a:spcPct val="100000"/>
              </a:lnSpc>
              <a:spcBef>
                <a:spcPts val="50"/>
              </a:spcBef>
            </a:pPr>
            <a:endParaRPr sz="1400" dirty="0">
              <a:latin typeface="メイリオ" panose="020B0604030504040204" pitchFamily="50" charset="-128"/>
              <a:ea typeface="メイリオ" panose="020B0604030504040204" pitchFamily="50" charset="-128"/>
              <a:cs typeface="MS PGothic"/>
            </a:endParaRPr>
          </a:p>
          <a:p>
            <a:pPr marL="12700">
              <a:lnSpc>
                <a:spcPct val="100000"/>
              </a:lnSpc>
              <a:spcBef>
                <a:spcPts val="5"/>
              </a:spcBef>
            </a:pPr>
            <a:r>
              <a:rPr sz="1600" spc="-20" dirty="0">
                <a:latin typeface="メイリオ" panose="020B0604030504040204" pitchFamily="50" charset="-128"/>
                <a:ea typeface="メイリオ" panose="020B0604030504040204" pitchFamily="50" charset="-128"/>
                <a:cs typeface="Arial MT"/>
              </a:rPr>
              <a:t>▼</a:t>
            </a:r>
            <a:r>
              <a:rPr sz="1600" spc="25" dirty="0" err="1">
                <a:latin typeface="メイリオ" panose="020B0604030504040204" pitchFamily="50" charset="-128"/>
                <a:ea typeface="メイリオ" panose="020B0604030504040204" pitchFamily="50" charset="-128"/>
                <a:cs typeface="MS PGothic"/>
              </a:rPr>
              <a:t>補</a:t>
            </a:r>
            <a:r>
              <a:rPr sz="1600" dirty="0" err="1">
                <a:latin typeface="メイリオ" panose="020B0604030504040204" pitchFamily="50" charset="-128"/>
                <a:ea typeface="メイリオ" panose="020B0604030504040204" pitchFamily="50" charset="-128"/>
                <a:cs typeface="MS PGothic"/>
              </a:rPr>
              <a:t>償</a:t>
            </a:r>
            <a:r>
              <a:rPr lang="ja-JP" altLang="en-US" sz="1600" dirty="0">
                <a:latin typeface="メイリオ" panose="020B0604030504040204" pitchFamily="50" charset="-128"/>
                <a:ea typeface="メイリオ" panose="020B0604030504040204" pitchFamily="50" charset="-128"/>
                <a:cs typeface="MS PGothic"/>
              </a:rPr>
              <a:t>・免責事項</a:t>
            </a:r>
            <a:endParaRPr lang="en-US" altLang="ja-JP" sz="1600" dirty="0">
              <a:latin typeface="メイリオ" panose="020B0604030504040204" pitchFamily="50" charset="-128"/>
              <a:ea typeface="メイリオ" panose="020B0604030504040204" pitchFamily="50" charset="-128"/>
              <a:cs typeface="MS PGothic"/>
            </a:endParaRPr>
          </a:p>
          <a:p>
            <a:pPr marL="12700">
              <a:lnSpc>
                <a:spcPct val="100000"/>
              </a:lnSpc>
              <a:spcBef>
                <a:spcPts val="5"/>
              </a:spcBef>
            </a:pPr>
            <a:r>
              <a:rPr lang="ja-JP" altLang="en-US" sz="1400" dirty="0">
                <a:latin typeface="メイリオ" panose="020B0604030504040204" pitchFamily="50" charset="-128"/>
                <a:ea typeface="メイリオ" panose="020B0604030504040204" pitchFamily="50" charset="-128"/>
                <a:cs typeface="MS PGothic"/>
              </a:rPr>
              <a:t>・出演者または代理人が他の出演者や会場設備等に損害を与えた場合、</a:t>
            </a:r>
            <a:endParaRPr lang="en-US" altLang="ja-JP" sz="1400" dirty="0">
              <a:latin typeface="メイリオ" panose="020B0604030504040204" pitchFamily="50" charset="-128"/>
              <a:ea typeface="メイリオ" panose="020B0604030504040204" pitchFamily="50" charset="-128"/>
              <a:cs typeface="MS PGothic"/>
            </a:endParaRPr>
          </a:p>
          <a:p>
            <a:pPr marL="12700">
              <a:lnSpc>
                <a:spcPct val="100000"/>
              </a:lnSpc>
              <a:spcBef>
                <a:spcPts val="5"/>
              </a:spcBef>
            </a:pPr>
            <a:r>
              <a:rPr lang="ja-JP" altLang="en-US" sz="1400" dirty="0">
                <a:latin typeface="メイリオ" panose="020B0604030504040204" pitchFamily="50" charset="-128"/>
                <a:ea typeface="メイリオ" panose="020B0604030504040204" pitchFamily="50" charset="-128"/>
                <a:cs typeface="MS PGothic"/>
              </a:rPr>
              <a:t>　その補償は出演者の責任となります。</a:t>
            </a:r>
            <a:br>
              <a:rPr lang="en-US" altLang="ja-JP" sz="1400" dirty="0">
                <a:latin typeface="メイリオ" panose="020B0604030504040204" pitchFamily="50" charset="-128"/>
                <a:ea typeface="メイリオ" panose="020B0604030504040204" pitchFamily="50" charset="-128"/>
                <a:cs typeface="MS PGothic"/>
              </a:rPr>
            </a:br>
            <a:r>
              <a:rPr lang="ja-JP" altLang="en-US" sz="1400" dirty="0">
                <a:latin typeface="メイリオ" panose="020B0604030504040204" pitchFamily="50" charset="-128"/>
                <a:ea typeface="メイリオ" panose="020B0604030504040204" pitchFamily="50" charset="-128"/>
                <a:cs typeface="MS PGothic"/>
              </a:rPr>
              <a:t>・天災や不可抗力による会期変更・中止の場合、主催者は損害を補償しません。</a:t>
            </a:r>
            <a:endParaRPr lang="en-US" altLang="ja-JP" sz="1400" dirty="0">
              <a:latin typeface="メイリオ" panose="020B0604030504040204" pitchFamily="50" charset="-128"/>
              <a:ea typeface="メイリオ" panose="020B0604030504040204" pitchFamily="50" charset="-128"/>
              <a:cs typeface="MS PGothic"/>
            </a:endParaRPr>
          </a:p>
          <a:p>
            <a:pPr marL="12700">
              <a:lnSpc>
                <a:spcPct val="100000"/>
              </a:lnSpc>
              <a:spcBef>
                <a:spcPts val="5"/>
              </a:spcBef>
            </a:pPr>
            <a:r>
              <a:rPr lang="ja-JP" altLang="en-US" sz="1400" dirty="0">
                <a:latin typeface="メイリオ" panose="020B0604030504040204" pitchFamily="50" charset="-128"/>
                <a:ea typeface="メイリオ" panose="020B0604030504040204" pitchFamily="50" charset="-128"/>
                <a:cs typeface="MS PGothic"/>
              </a:rPr>
              <a:t>・主催者は、自然災害・交通機関遅延・社会不安等による損害も補償しません。</a:t>
            </a:r>
            <a:endParaRPr lang="en-US" altLang="ja-JP" sz="1400" dirty="0">
              <a:latin typeface="メイリオ" panose="020B0604030504040204" pitchFamily="50" charset="-128"/>
              <a:ea typeface="メイリオ" panose="020B0604030504040204" pitchFamily="50" charset="-128"/>
              <a:cs typeface="MS PGothic"/>
            </a:endParaRPr>
          </a:p>
          <a:p>
            <a:pPr marL="12700">
              <a:lnSpc>
                <a:spcPct val="100000"/>
              </a:lnSpc>
              <a:spcBef>
                <a:spcPts val="5"/>
              </a:spcBef>
            </a:pPr>
            <a:r>
              <a:rPr lang="ja-JP" altLang="en-US" sz="1400" dirty="0">
                <a:latin typeface="メイリオ" panose="020B0604030504040204" pitchFamily="50" charset="-128"/>
                <a:ea typeface="メイリオ" panose="020B0604030504040204" pitchFamily="50" charset="-128"/>
                <a:cs typeface="MS PGothic"/>
              </a:rPr>
              <a:t>・主催者はイベント運営上、規約の制定・修正を行う場合があります。</a:t>
            </a:r>
            <a:endParaRPr lang="en-US" altLang="ja-JP" sz="1400" dirty="0">
              <a:latin typeface="メイリオ" panose="020B0604030504040204" pitchFamily="50" charset="-128"/>
              <a:ea typeface="メイリオ" panose="020B0604030504040204" pitchFamily="50" charset="-128"/>
              <a:cs typeface="MS PGothic"/>
            </a:endParaRPr>
          </a:p>
          <a:p>
            <a:pPr marL="12700">
              <a:lnSpc>
                <a:spcPct val="100000"/>
              </a:lnSpc>
              <a:spcBef>
                <a:spcPts val="5"/>
              </a:spcBef>
            </a:pPr>
            <a:r>
              <a:rPr lang="ja-JP" altLang="en-US" sz="1400" dirty="0">
                <a:latin typeface="メイリオ" panose="020B0604030504040204" pitchFamily="50" charset="-128"/>
                <a:ea typeface="メイリオ" panose="020B0604030504040204" pitchFamily="50" charset="-128"/>
                <a:cs typeface="MS PGothic"/>
              </a:rPr>
              <a:t>　変更時は速やかに出演者へ通知します。</a:t>
            </a:r>
            <a:br>
              <a:rPr lang="en-US" altLang="ja-JP" sz="1400" dirty="0">
                <a:latin typeface="メイリオ" panose="020B0604030504040204" pitchFamily="50" charset="-128"/>
                <a:ea typeface="メイリオ" panose="020B0604030504040204" pitchFamily="50" charset="-128"/>
                <a:cs typeface="MS PGothic"/>
              </a:rPr>
            </a:br>
            <a:r>
              <a:rPr lang="ja-JP" altLang="en-US" sz="1400" dirty="0">
                <a:latin typeface="メイリオ" panose="020B0604030504040204" pitchFamily="50" charset="-128"/>
                <a:ea typeface="メイリオ" panose="020B0604030504040204" pitchFamily="50" charset="-128"/>
                <a:cs typeface="MS PGothic"/>
              </a:rPr>
              <a:t>・規約違反があった場合、出演をお断りし、既に支払われた出演料等は返金できません。</a:t>
            </a:r>
            <a:endParaRPr lang="en-US" sz="1400" dirty="0">
              <a:latin typeface="メイリオ" panose="020B0604030504040204" pitchFamily="50" charset="-128"/>
              <a:ea typeface="メイリオ" panose="020B0604030504040204" pitchFamily="50" charset="-128"/>
              <a:cs typeface="MS PGothic"/>
            </a:endParaRPr>
          </a:p>
          <a:p>
            <a:pPr>
              <a:lnSpc>
                <a:spcPct val="100000"/>
              </a:lnSpc>
              <a:spcBef>
                <a:spcPts val="50"/>
              </a:spcBef>
            </a:pPr>
            <a:endParaRPr sz="1400" dirty="0">
              <a:latin typeface="メイリオ" panose="020B0604030504040204" pitchFamily="50" charset="-128"/>
              <a:ea typeface="メイリオ" panose="020B0604030504040204" pitchFamily="50" charset="-128"/>
              <a:cs typeface="MS PGothic"/>
            </a:endParaRPr>
          </a:p>
          <a:p>
            <a:pPr marL="12700">
              <a:lnSpc>
                <a:spcPct val="100000"/>
              </a:lnSpc>
            </a:pPr>
            <a:r>
              <a:rPr sz="1600" spc="-20" dirty="0">
                <a:latin typeface="メイリオ" panose="020B0604030504040204" pitchFamily="50" charset="-128"/>
                <a:ea typeface="メイリオ" panose="020B0604030504040204" pitchFamily="50" charset="-128"/>
                <a:cs typeface="Arial MT"/>
              </a:rPr>
              <a:t>▼</a:t>
            </a:r>
            <a:r>
              <a:rPr sz="1600" spc="20" dirty="0">
                <a:latin typeface="メイリオ" panose="020B0604030504040204" pitchFamily="50" charset="-128"/>
                <a:ea typeface="メイリオ" panose="020B0604030504040204" pitchFamily="50" charset="-128"/>
                <a:cs typeface="MS PGothic"/>
              </a:rPr>
              <a:t>キャンセ</a:t>
            </a:r>
            <a:r>
              <a:rPr sz="1600" spc="25" dirty="0">
                <a:latin typeface="メイリオ" panose="020B0604030504040204" pitchFamily="50" charset="-128"/>
                <a:ea typeface="メイリオ" panose="020B0604030504040204" pitchFamily="50" charset="-128"/>
                <a:cs typeface="MS PGothic"/>
              </a:rPr>
              <a:t>ル</a:t>
            </a:r>
            <a:r>
              <a:rPr sz="1600" dirty="0">
                <a:latin typeface="メイリオ" panose="020B0604030504040204" pitchFamily="50" charset="-128"/>
                <a:ea typeface="メイリオ" panose="020B0604030504040204" pitchFamily="50" charset="-128"/>
                <a:cs typeface="MS PGothic"/>
              </a:rPr>
              <a:t>料</a:t>
            </a:r>
          </a:p>
          <a:p>
            <a:pPr marL="12700">
              <a:lnSpc>
                <a:spcPct val="100000"/>
              </a:lnSpc>
              <a:spcBef>
                <a:spcPts val="135"/>
              </a:spcBef>
            </a:pPr>
            <a:r>
              <a:rPr sz="1400" spc="10" dirty="0">
                <a:latin typeface="メイリオ" panose="020B0604030504040204" pitchFamily="50" charset="-128"/>
                <a:ea typeface="メイリオ" panose="020B0604030504040204" pitchFamily="50" charset="-128"/>
                <a:cs typeface="MS PGothic"/>
              </a:rPr>
              <a:t>・</a:t>
            </a:r>
            <a:r>
              <a:rPr sz="1400" spc="-5" dirty="0">
                <a:latin typeface="メイリオ" panose="020B0604030504040204" pitchFamily="50" charset="-128"/>
                <a:ea typeface="メイリオ" panose="020B0604030504040204" pitchFamily="50" charset="-128"/>
                <a:cs typeface="Arial MT"/>
              </a:rPr>
              <a:t>202</a:t>
            </a:r>
            <a:r>
              <a:rPr lang="en-US" altLang="ja-JP" sz="1400" spc="-5" dirty="0">
                <a:latin typeface="メイリオ" panose="020B0604030504040204" pitchFamily="50" charset="-128"/>
                <a:ea typeface="メイリオ" panose="020B0604030504040204" pitchFamily="50" charset="-128"/>
                <a:cs typeface="Arial MT"/>
              </a:rPr>
              <a:t>6</a:t>
            </a:r>
            <a:r>
              <a:rPr sz="1400" spc="25" dirty="0">
                <a:latin typeface="メイリオ" panose="020B0604030504040204" pitchFamily="50" charset="-128"/>
                <a:ea typeface="メイリオ" panose="020B0604030504040204" pitchFamily="50" charset="-128"/>
                <a:cs typeface="MS PGothic"/>
              </a:rPr>
              <a:t>年</a:t>
            </a:r>
            <a:r>
              <a:rPr lang="en-US" altLang="ja-JP" sz="1400" spc="-5" dirty="0">
                <a:latin typeface="メイリオ" panose="020B0604030504040204" pitchFamily="50" charset="-128"/>
                <a:ea typeface="メイリオ" panose="020B0604030504040204" pitchFamily="50" charset="-128"/>
                <a:cs typeface="MS PGothic"/>
              </a:rPr>
              <a:t>3</a:t>
            </a:r>
            <a:r>
              <a:rPr sz="1400" dirty="0">
                <a:latin typeface="メイリオ" panose="020B0604030504040204" pitchFamily="50" charset="-128"/>
                <a:ea typeface="メイリオ" panose="020B0604030504040204" pitchFamily="50" charset="-128"/>
                <a:cs typeface="MS PGothic"/>
              </a:rPr>
              <a:t>月</a:t>
            </a:r>
            <a:r>
              <a:rPr sz="1400" spc="-50" dirty="0">
                <a:latin typeface="メイリオ" panose="020B0604030504040204" pitchFamily="50" charset="-128"/>
                <a:ea typeface="メイリオ" panose="020B0604030504040204" pitchFamily="50" charset="-128"/>
                <a:cs typeface="MS PGothic"/>
              </a:rPr>
              <a:t> </a:t>
            </a:r>
            <a:r>
              <a:rPr lang="en-US" sz="1400" spc="-5" dirty="0">
                <a:latin typeface="メイリオ" panose="020B0604030504040204" pitchFamily="50" charset="-128"/>
                <a:ea typeface="メイリオ" panose="020B0604030504040204" pitchFamily="50" charset="-128"/>
                <a:cs typeface="MS PGothic"/>
              </a:rPr>
              <a:t>9</a:t>
            </a:r>
            <a:r>
              <a:rPr sz="1400" spc="25" dirty="0">
                <a:latin typeface="メイリオ" panose="020B0604030504040204" pitchFamily="50" charset="-128"/>
                <a:ea typeface="メイリオ" panose="020B0604030504040204" pitchFamily="50" charset="-128"/>
                <a:cs typeface="MS PGothic"/>
              </a:rPr>
              <a:t>日</a:t>
            </a:r>
            <a:r>
              <a:rPr sz="1400" spc="-5" dirty="0">
                <a:latin typeface="メイリオ" panose="020B0604030504040204" pitchFamily="50" charset="-128"/>
                <a:ea typeface="メイリオ" panose="020B0604030504040204" pitchFamily="50" charset="-128"/>
                <a:cs typeface="Arial MT"/>
              </a:rPr>
              <a:t>(</a:t>
            </a:r>
            <a:r>
              <a:rPr lang="ja-JP" altLang="en-US" sz="1400" spc="25" dirty="0">
                <a:latin typeface="メイリオ" panose="020B0604030504040204" pitchFamily="50" charset="-128"/>
                <a:ea typeface="メイリオ" panose="020B0604030504040204" pitchFamily="50" charset="-128"/>
                <a:cs typeface="Arial MT"/>
              </a:rPr>
              <a:t>月</a:t>
            </a:r>
            <a:r>
              <a:rPr sz="1400" spc="-5" dirty="0">
                <a:latin typeface="メイリオ" panose="020B0604030504040204" pitchFamily="50" charset="-128"/>
                <a:ea typeface="メイリオ" panose="020B0604030504040204" pitchFamily="50" charset="-128"/>
                <a:cs typeface="Arial MT"/>
              </a:rPr>
              <a:t>)</a:t>
            </a:r>
            <a:r>
              <a:rPr sz="1400" spc="25" dirty="0" err="1">
                <a:latin typeface="メイリオ" panose="020B0604030504040204" pitchFamily="50" charset="-128"/>
                <a:ea typeface="メイリオ" panose="020B0604030504040204" pitchFamily="50" charset="-128"/>
                <a:cs typeface="MS PGothic"/>
              </a:rPr>
              <a:t>以降</a:t>
            </a:r>
            <a:r>
              <a:rPr lang="ja-JP" altLang="en-US" sz="1400" spc="25" dirty="0">
                <a:latin typeface="メイリオ" panose="020B0604030504040204" pitchFamily="50" charset="-128"/>
                <a:ea typeface="メイリオ" panose="020B0604030504040204" pitchFamily="50" charset="-128"/>
                <a:cs typeface="MS PGothic"/>
              </a:rPr>
              <a:t>のキャンセル：</a:t>
            </a:r>
            <a:r>
              <a:rPr sz="1400" spc="25" dirty="0">
                <a:latin typeface="メイリオ" panose="020B0604030504040204" pitchFamily="50" charset="-128"/>
                <a:ea typeface="メイリオ" panose="020B0604030504040204" pitchFamily="50" charset="-128"/>
                <a:cs typeface="MS PGothic"/>
              </a:rPr>
              <a:t>出演料の</a:t>
            </a:r>
            <a:r>
              <a:rPr sz="1400" spc="-5" dirty="0">
                <a:latin typeface="メイリオ" panose="020B0604030504040204" pitchFamily="50" charset="-128"/>
                <a:ea typeface="メイリオ" panose="020B0604030504040204" pitchFamily="50" charset="-128"/>
                <a:cs typeface="Arial MT"/>
              </a:rPr>
              <a:t>50%</a:t>
            </a:r>
            <a:endParaRPr sz="1400" dirty="0">
              <a:latin typeface="メイリオ" panose="020B0604030504040204" pitchFamily="50" charset="-128"/>
              <a:ea typeface="メイリオ" panose="020B0604030504040204" pitchFamily="50" charset="-128"/>
              <a:cs typeface="Arial MT"/>
            </a:endParaRPr>
          </a:p>
          <a:p>
            <a:pPr marL="12700">
              <a:lnSpc>
                <a:spcPct val="100000"/>
              </a:lnSpc>
              <a:spcBef>
                <a:spcPts val="135"/>
              </a:spcBef>
            </a:pPr>
            <a:r>
              <a:rPr sz="1400" spc="10" dirty="0">
                <a:latin typeface="メイリオ" panose="020B0604030504040204" pitchFamily="50" charset="-128"/>
                <a:ea typeface="メイリオ" panose="020B0604030504040204" pitchFamily="50" charset="-128"/>
                <a:cs typeface="MS PGothic"/>
              </a:rPr>
              <a:t>・</a:t>
            </a:r>
            <a:r>
              <a:rPr sz="1400" spc="-5" dirty="0">
                <a:latin typeface="メイリオ" panose="020B0604030504040204" pitchFamily="50" charset="-128"/>
                <a:ea typeface="メイリオ" panose="020B0604030504040204" pitchFamily="50" charset="-128"/>
                <a:cs typeface="Arial MT"/>
              </a:rPr>
              <a:t>202</a:t>
            </a:r>
            <a:r>
              <a:rPr lang="en-US" altLang="ja-JP" sz="1400" spc="-5" dirty="0">
                <a:latin typeface="メイリオ" panose="020B0604030504040204" pitchFamily="50" charset="-128"/>
                <a:ea typeface="メイリオ" panose="020B0604030504040204" pitchFamily="50" charset="-128"/>
                <a:cs typeface="Arial MT"/>
              </a:rPr>
              <a:t>6</a:t>
            </a:r>
            <a:r>
              <a:rPr sz="1400" spc="25" dirty="0">
                <a:latin typeface="メイリオ" panose="020B0604030504040204" pitchFamily="50" charset="-128"/>
                <a:ea typeface="メイリオ" panose="020B0604030504040204" pitchFamily="50" charset="-128"/>
                <a:cs typeface="MS PGothic"/>
              </a:rPr>
              <a:t>年</a:t>
            </a:r>
            <a:r>
              <a:rPr sz="1400" spc="-5" dirty="0">
                <a:latin typeface="メイリオ" panose="020B0604030504040204" pitchFamily="50" charset="-128"/>
                <a:ea typeface="メイリオ" panose="020B0604030504040204" pitchFamily="50" charset="-128"/>
                <a:cs typeface="Arial MT"/>
              </a:rPr>
              <a:t>4</a:t>
            </a:r>
            <a:r>
              <a:rPr sz="1400" dirty="0">
                <a:latin typeface="メイリオ" panose="020B0604030504040204" pitchFamily="50" charset="-128"/>
                <a:ea typeface="メイリオ" panose="020B0604030504040204" pitchFamily="50" charset="-128"/>
                <a:cs typeface="MS PGothic"/>
              </a:rPr>
              <a:t>月</a:t>
            </a:r>
            <a:r>
              <a:rPr sz="1400" spc="-50" dirty="0">
                <a:latin typeface="メイリオ" panose="020B0604030504040204" pitchFamily="50" charset="-128"/>
                <a:ea typeface="メイリオ" panose="020B0604030504040204" pitchFamily="50" charset="-128"/>
                <a:cs typeface="MS PGothic"/>
              </a:rPr>
              <a:t> </a:t>
            </a:r>
            <a:r>
              <a:rPr lang="en-US" sz="1400" spc="-5" dirty="0">
                <a:latin typeface="メイリオ" panose="020B0604030504040204" pitchFamily="50" charset="-128"/>
                <a:ea typeface="メイリオ" panose="020B0604030504040204" pitchFamily="50" charset="-128"/>
                <a:cs typeface="MS PGothic"/>
              </a:rPr>
              <a:t>1</a:t>
            </a:r>
            <a:r>
              <a:rPr sz="1400" spc="25" dirty="0">
                <a:latin typeface="メイリオ" panose="020B0604030504040204" pitchFamily="50" charset="-128"/>
                <a:ea typeface="メイリオ" panose="020B0604030504040204" pitchFamily="50" charset="-128"/>
                <a:cs typeface="MS PGothic"/>
              </a:rPr>
              <a:t>日</a:t>
            </a:r>
            <a:r>
              <a:rPr sz="1400" spc="-5" dirty="0">
                <a:latin typeface="メイリオ" panose="020B0604030504040204" pitchFamily="50" charset="-128"/>
                <a:ea typeface="メイリオ" panose="020B0604030504040204" pitchFamily="50" charset="-128"/>
                <a:cs typeface="Arial MT"/>
              </a:rPr>
              <a:t>(</a:t>
            </a:r>
            <a:r>
              <a:rPr lang="ja-JP" altLang="en-US" sz="1400" spc="25" dirty="0">
                <a:latin typeface="メイリオ" panose="020B0604030504040204" pitchFamily="50" charset="-128"/>
                <a:ea typeface="メイリオ" panose="020B0604030504040204" pitchFamily="50" charset="-128"/>
                <a:cs typeface="Arial MT"/>
              </a:rPr>
              <a:t>水</a:t>
            </a:r>
            <a:r>
              <a:rPr sz="1400" spc="-5" dirty="0">
                <a:latin typeface="メイリオ" panose="020B0604030504040204" pitchFamily="50" charset="-128"/>
                <a:ea typeface="メイリオ" panose="020B0604030504040204" pitchFamily="50" charset="-128"/>
                <a:cs typeface="Arial MT"/>
              </a:rPr>
              <a:t>)</a:t>
            </a:r>
            <a:r>
              <a:rPr sz="1400" spc="25" dirty="0" err="1">
                <a:latin typeface="メイリオ" panose="020B0604030504040204" pitchFamily="50" charset="-128"/>
                <a:ea typeface="メイリオ" panose="020B0604030504040204" pitchFamily="50" charset="-128"/>
                <a:cs typeface="MS PGothic"/>
              </a:rPr>
              <a:t>以降</a:t>
            </a:r>
            <a:r>
              <a:rPr lang="ja-JP" altLang="en-US" sz="1400" spc="-5" dirty="0">
                <a:latin typeface="メイリオ" panose="020B0604030504040204" pitchFamily="50" charset="-128"/>
                <a:ea typeface="メイリオ" panose="020B0604030504040204" pitchFamily="50" charset="-128"/>
                <a:cs typeface="MS PGothic"/>
              </a:rPr>
              <a:t>のキャンセル：</a:t>
            </a:r>
            <a:r>
              <a:rPr sz="1400" spc="25" dirty="0">
                <a:latin typeface="メイリオ" panose="020B0604030504040204" pitchFamily="50" charset="-128"/>
                <a:ea typeface="メイリオ" panose="020B0604030504040204" pitchFamily="50" charset="-128"/>
                <a:cs typeface="MS PGothic"/>
              </a:rPr>
              <a:t>出演料の</a:t>
            </a:r>
            <a:r>
              <a:rPr sz="1400" spc="-5" dirty="0">
                <a:latin typeface="メイリオ" panose="020B0604030504040204" pitchFamily="50" charset="-128"/>
                <a:ea typeface="メイリオ" panose="020B0604030504040204" pitchFamily="50" charset="-128"/>
                <a:cs typeface="Arial MT"/>
              </a:rPr>
              <a:t>100%</a:t>
            </a:r>
            <a:br>
              <a:rPr lang="en-US" sz="1400" spc="-5" dirty="0">
                <a:latin typeface="メイリオ" panose="020B0604030504040204" pitchFamily="50" charset="-128"/>
                <a:ea typeface="メイリオ" panose="020B0604030504040204" pitchFamily="50" charset="-128"/>
                <a:cs typeface="Arial MT"/>
              </a:rPr>
            </a:br>
            <a:r>
              <a:rPr lang="ja-JP" altLang="en-US" sz="1400" spc="-5" dirty="0">
                <a:latin typeface="メイリオ" panose="020B0604030504040204" pitchFamily="50" charset="-128"/>
                <a:ea typeface="メイリオ" panose="020B0604030504040204" pitchFamily="50" charset="-128"/>
                <a:cs typeface="Arial MT"/>
              </a:rPr>
              <a:t>　（キャンセルの場合は事務局宛に書面でご連絡ください）</a:t>
            </a:r>
            <a:endParaRPr sz="1400" dirty="0">
              <a:latin typeface="メイリオ" panose="020B0604030504040204" pitchFamily="50" charset="-128"/>
              <a:ea typeface="メイリオ" panose="020B0604030504040204" pitchFamily="50" charset="-128"/>
              <a:cs typeface="Arial MT"/>
            </a:endParaRPr>
          </a:p>
          <a:p>
            <a:pPr>
              <a:lnSpc>
                <a:spcPct val="100000"/>
              </a:lnSpc>
              <a:spcBef>
                <a:spcPts val="35"/>
              </a:spcBef>
            </a:pPr>
            <a:endParaRPr sz="1400" dirty="0">
              <a:latin typeface="メイリオ" panose="020B0604030504040204" pitchFamily="50" charset="-128"/>
              <a:ea typeface="メイリオ" panose="020B0604030504040204" pitchFamily="50" charset="-128"/>
              <a:cs typeface="Arial MT"/>
            </a:endParaRPr>
          </a:p>
          <a:p>
            <a:pPr marL="12700">
              <a:lnSpc>
                <a:spcPct val="100000"/>
              </a:lnSpc>
            </a:pPr>
            <a:r>
              <a:rPr sz="1600" spc="-20" dirty="0">
                <a:latin typeface="メイリオ" panose="020B0604030504040204" pitchFamily="50" charset="-128"/>
                <a:ea typeface="メイリオ" panose="020B0604030504040204" pitchFamily="50" charset="-128"/>
                <a:cs typeface="Arial MT"/>
              </a:rPr>
              <a:t>▼</a:t>
            </a:r>
            <a:r>
              <a:rPr lang="ja-JP" altLang="en-US" sz="1600" spc="25" dirty="0">
                <a:latin typeface="メイリオ" panose="020B0604030504040204" pitchFamily="50" charset="-128"/>
                <a:ea typeface="メイリオ" panose="020B0604030504040204" pitchFamily="50" charset="-128"/>
                <a:cs typeface="Arial MT"/>
              </a:rPr>
              <a:t>出演取消・注意事項</a:t>
            </a:r>
            <a:endParaRPr lang="en-US" altLang="ja-JP" sz="1600" spc="25" dirty="0">
              <a:latin typeface="メイリオ" panose="020B0604030504040204" pitchFamily="50" charset="-128"/>
              <a:ea typeface="メイリオ" panose="020B0604030504040204" pitchFamily="50" charset="-128"/>
              <a:cs typeface="Arial MT"/>
            </a:endParaRPr>
          </a:p>
          <a:p>
            <a:pPr marL="12700">
              <a:lnSpc>
                <a:spcPct val="100000"/>
              </a:lnSpc>
            </a:pPr>
            <a:r>
              <a:rPr lang="ja-JP" altLang="en-US" sz="1400" spc="25" dirty="0">
                <a:latin typeface="メイリオ" panose="020B0604030504040204" pitchFamily="50" charset="-128"/>
                <a:ea typeface="メイリオ" panose="020B0604030504040204" pitchFamily="50" charset="-128"/>
                <a:cs typeface="MS PGothic"/>
              </a:rPr>
              <a:t>・出演内容が本イベントの趣旨にそぐわない場合、出演をお断りする場合があります。</a:t>
            </a:r>
            <a:endParaRPr lang="en-US" altLang="ja-JP" sz="1400" spc="25" dirty="0">
              <a:latin typeface="メイリオ" panose="020B0604030504040204" pitchFamily="50" charset="-128"/>
              <a:ea typeface="メイリオ" panose="020B0604030504040204" pitchFamily="50" charset="-128"/>
              <a:cs typeface="MS PGothic"/>
            </a:endParaRPr>
          </a:p>
          <a:p>
            <a:pPr marL="12700">
              <a:lnSpc>
                <a:spcPct val="100000"/>
              </a:lnSpc>
            </a:pPr>
            <a:r>
              <a:rPr lang="ja-JP" altLang="en-US" sz="1400" spc="25" dirty="0">
                <a:latin typeface="メイリオ" panose="020B0604030504040204" pitchFamily="50" charset="-128"/>
                <a:ea typeface="メイリオ" panose="020B0604030504040204" pitchFamily="50" charset="-128"/>
                <a:cs typeface="MS PGothic"/>
              </a:rPr>
              <a:t>・主催者は、出演者や関係者がステージや控室を利用することによる</a:t>
            </a:r>
            <a:endParaRPr lang="en-US" altLang="ja-JP" sz="1400" spc="25" dirty="0">
              <a:latin typeface="メイリオ" panose="020B0604030504040204" pitchFamily="50" charset="-128"/>
              <a:ea typeface="メイリオ" panose="020B0604030504040204" pitchFamily="50" charset="-128"/>
              <a:cs typeface="MS PGothic"/>
            </a:endParaRPr>
          </a:p>
          <a:p>
            <a:pPr marL="12700">
              <a:lnSpc>
                <a:spcPct val="100000"/>
              </a:lnSpc>
            </a:pPr>
            <a:r>
              <a:rPr lang="ja-JP" altLang="en-US" sz="1400" spc="25" dirty="0">
                <a:latin typeface="メイリオ" panose="020B0604030504040204" pitchFamily="50" charset="-128"/>
                <a:ea typeface="メイリオ" panose="020B0604030504040204" pitchFamily="50" charset="-128"/>
                <a:cs typeface="MS PGothic"/>
              </a:rPr>
              <a:t>　盗難・紛失・火災・傷害・損害等について一切責任を負いません。</a:t>
            </a:r>
            <a:endParaRPr lang="en-US" altLang="ja-JP" sz="1400" spc="25" dirty="0">
              <a:latin typeface="メイリオ" panose="020B0604030504040204" pitchFamily="50" charset="-128"/>
              <a:ea typeface="メイリオ" panose="020B0604030504040204" pitchFamily="50" charset="-128"/>
              <a:cs typeface="MS PGothic"/>
            </a:endParaRPr>
          </a:p>
          <a:p>
            <a:pPr marL="12700">
              <a:lnSpc>
                <a:spcPct val="100000"/>
              </a:lnSpc>
            </a:pPr>
            <a:r>
              <a:rPr lang="ja-JP" altLang="en-US" sz="1400" spc="25" dirty="0">
                <a:latin typeface="メイリオ" panose="020B0604030504040204" pitchFamily="50" charset="-128"/>
                <a:ea typeface="メイリオ" panose="020B0604030504040204" pitchFamily="50" charset="-128"/>
                <a:cs typeface="MS PGothic"/>
              </a:rPr>
              <a:t>・出演者や関係者の不注意による会場や周辺設備への損害は、</a:t>
            </a:r>
            <a:endParaRPr lang="en-US" altLang="ja-JP" sz="1400" spc="25" dirty="0">
              <a:latin typeface="メイリオ" panose="020B0604030504040204" pitchFamily="50" charset="-128"/>
              <a:ea typeface="メイリオ" panose="020B0604030504040204" pitchFamily="50" charset="-128"/>
              <a:cs typeface="MS PGothic"/>
            </a:endParaRPr>
          </a:p>
          <a:p>
            <a:pPr marL="12700">
              <a:lnSpc>
                <a:spcPct val="100000"/>
              </a:lnSpc>
            </a:pPr>
            <a:r>
              <a:rPr lang="ja-JP" altLang="en-US" sz="1400" spc="25" dirty="0">
                <a:latin typeface="メイリオ" panose="020B0604030504040204" pitchFamily="50" charset="-128"/>
                <a:ea typeface="メイリオ" panose="020B0604030504040204" pitchFamily="50" charset="-128"/>
                <a:cs typeface="MS PGothic"/>
              </a:rPr>
              <a:t>　直ちに賠償していただきます。</a:t>
            </a:r>
            <a:br>
              <a:rPr lang="en-US" altLang="ja-JP" sz="1400" spc="25" dirty="0">
                <a:highlight>
                  <a:srgbClr val="FFFF00"/>
                </a:highlight>
                <a:latin typeface="メイリオ" panose="020B0604030504040204" pitchFamily="50" charset="-128"/>
                <a:ea typeface="メイリオ" panose="020B0604030504040204" pitchFamily="50" charset="-128"/>
                <a:cs typeface="MS PGothic"/>
              </a:rPr>
            </a:br>
            <a:endParaRPr sz="1200" dirty="0">
              <a:latin typeface="メイリオ" panose="020B0604030504040204" pitchFamily="50" charset="-128"/>
              <a:ea typeface="メイリオ" panose="020B0604030504040204" pitchFamily="50" charset="-128"/>
              <a:cs typeface="MS PGothic"/>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1CA22F-9232-7DDD-E99E-93A35ECB07F8}"/>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12CC3D31-C571-9945-B8EF-0F65ECEF38B9}"/>
              </a:ext>
            </a:extLst>
          </p:cNvPr>
          <p:cNvSpPr txBox="1"/>
          <p:nvPr/>
        </p:nvSpPr>
        <p:spPr>
          <a:xfrm>
            <a:off x="285750" y="317500"/>
            <a:ext cx="7080249" cy="3277307"/>
          </a:xfrm>
          <a:prstGeom prst="rect">
            <a:avLst/>
          </a:prstGeom>
        </p:spPr>
        <p:txBody>
          <a:bodyPr vert="horz" wrap="square" lIns="0" tIns="12700" rIns="0" bIns="0" rtlCol="0">
            <a:spAutoFit/>
          </a:bodyPr>
          <a:lstStyle/>
          <a:p>
            <a:pPr algn="ctr">
              <a:lnSpc>
                <a:spcPct val="100000"/>
              </a:lnSpc>
              <a:spcBef>
                <a:spcPts val="60"/>
              </a:spcBef>
            </a:pPr>
            <a:r>
              <a:rPr lang="ja-JP" altLang="en-US" sz="2800" dirty="0">
                <a:latin typeface="メイリオ" panose="020B0604030504040204" pitchFamily="50" charset="-128"/>
                <a:ea typeface="メイリオ" panose="020B0604030504040204" pitchFamily="50" charset="-128"/>
                <a:cs typeface="MS PGothic"/>
              </a:rPr>
              <a:t>参加者出演料金</a:t>
            </a:r>
            <a:endParaRPr lang="en-US" altLang="ja-JP" sz="2800" dirty="0">
              <a:latin typeface="メイリオ" panose="020B0604030504040204" pitchFamily="50" charset="-128"/>
              <a:ea typeface="メイリオ" panose="020B0604030504040204" pitchFamily="50" charset="-128"/>
              <a:cs typeface="MS PGothic"/>
            </a:endParaRPr>
          </a:p>
          <a:p>
            <a:pPr>
              <a:lnSpc>
                <a:spcPct val="100000"/>
              </a:lnSpc>
              <a:spcBef>
                <a:spcPts val="60"/>
              </a:spcBef>
            </a:pPr>
            <a:endParaRPr lang="en-US" altLang="ja-JP" sz="1600" dirty="0">
              <a:latin typeface="メイリオ" panose="020B0604030504040204" pitchFamily="50" charset="-128"/>
              <a:ea typeface="メイリオ" panose="020B0604030504040204" pitchFamily="50" charset="-128"/>
              <a:cs typeface="MS PGothic"/>
            </a:endParaRPr>
          </a:p>
          <a:p>
            <a:pPr>
              <a:lnSpc>
                <a:spcPct val="100000"/>
              </a:lnSpc>
              <a:spcBef>
                <a:spcPts val="60"/>
              </a:spcBef>
            </a:pPr>
            <a:r>
              <a:rPr lang="ja-JP" altLang="en-US" sz="1600" dirty="0">
                <a:latin typeface="メイリオ" panose="020B0604030504040204" pitchFamily="50" charset="-128"/>
                <a:ea typeface="メイリオ" panose="020B0604030504040204" pitchFamily="50" charset="-128"/>
                <a:cs typeface="MS PGothic"/>
              </a:rPr>
              <a:t>参加者出演料金</a:t>
            </a:r>
            <a:endParaRPr sz="1600" dirty="0">
              <a:latin typeface="メイリオ" panose="020B0604030504040204" pitchFamily="50" charset="-128"/>
              <a:ea typeface="メイリオ" panose="020B0604030504040204" pitchFamily="50" charset="-128"/>
              <a:cs typeface="MS PGothic"/>
            </a:endParaRPr>
          </a:p>
          <a:p>
            <a:pPr marL="12700">
              <a:lnSpc>
                <a:spcPct val="100000"/>
              </a:lnSpc>
            </a:pPr>
            <a:r>
              <a:rPr sz="1400" spc="10" dirty="0">
                <a:latin typeface="メイリオ" panose="020B0604030504040204" pitchFamily="50" charset="-128"/>
                <a:ea typeface="メイリオ" panose="020B0604030504040204" pitchFamily="50" charset="-128"/>
                <a:cs typeface="MS PGothic"/>
              </a:rPr>
              <a:t>・</a:t>
            </a:r>
            <a:r>
              <a:rPr sz="1400" spc="20" dirty="0" err="1">
                <a:latin typeface="メイリオ" panose="020B0604030504040204" pitchFamily="50" charset="-128"/>
                <a:ea typeface="メイリオ" panose="020B0604030504040204" pitchFamily="50" charset="-128"/>
                <a:cs typeface="MS PGothic"/>
              </a:rPr>
              <a:t>お</a:t>
            </a:r>
            <a:r>
              <a:rPr sz="1400" spc="25" dirty="0" err="1">
                <a:latin typeface="メイリオ" panose="020B0604030504040204" pitchFamily="50" charset="-128"/>
                <a:ea typeface="メイリオ" panose="020B0604030504040204" pitchFamily="50" charset="-128"/>
                <a:cs typeface="MS PGothic"/>
              </a:rPr>
              <a:t>申込</a:t>
            </a:r>
            <a:r>
              <a:rPr sz="1400" dirty="0" err="1">
                <a:latin typeface="メイリオ" panose="020B0604030504040204" pitchFamily="50" charset="-128"/>
                <a:ea typeface="メイリオ" panose="020B0604030504040204" pitchFamily="50" charset="-128"/>
                <a:cs typeface="MS PGothic"/>
              </a:rPr>
              <a:t>み</a:t>
            </a:r>
            <a:r>
              <a:rPr lang="ja-JP" altLang="en-US" sz="1400" dirty="0">
                <a:latin typeface="メイリオ" panose="020B0604030504040204" pitchFamily="50" charset="-128"/>
                <a:ea typeface="メイリオ" panose="020B0604030504040204" pitchFamily="50" charset="-128"/>
                <a:cs typeface="MS PGothic"/>
              </a:rPr>
              <a:t>はホームページよりお願いします。</a:t>
            </a:r>
            <a:endParaRPr sz="1400" dirty="0">
              <a:latin typeface="メイリオ" panose="020B0604030504040204" pitchFamily="50" charset="-128"/>
              <a:ea typeface="メイリオ" panose="020B0604030504040204" pitchFamily="50" charset="-128"/>
              <a:cs typeface="MS PGothic"/>
            </a:endParaRPr>
          </a:p>
          <a:p>
            <a:pPr marL="12700">
              <a:lnSpc>
                <a:spcPct val="100000"/>
              </a:lnSpc>
              <a:spcBef>
                <a:spcPts val="135"/>
              </a:spcBef>
            </a:pPr>
            <a:r>
              <a:rPr lang="ja-JP" altLang="en-US" sz="1400" spc="-5" dirty="0">
                <a:latin typeface="メイリオ" panose="020B0604030504040204" pitchFamily="50" charset="-128"/>
                <a:ea typeface="メイリオ" panose="020B0604030504040204" pitchFamily="50" charset="-128"/>
                <a:cs typeface="Arial MT"/>
              </a:rPr>
              <a:t>　</a:t>
            </a:r>
            <a:r>
              <a:rPr sz="1400" spc="-5" dirty="0">
                <a:latin typeface="メイリオ" panose="020B0604030504040204" pitchFamily="50" charset="-128"/>
                <a:ea typeface="メイリオ" panose="020B0604030504040204" pitchFamily="50" charset="-128"/>
                <a:cs typeface="Arial MT"/>
              </a:rPr>
              <a:t>https://hawaiifesosaka.wixsite.com/hawaiifesinosaka</a:t>
            </a:r>
            <a:endParaRPr sz="1400" dirty="0">
              <a:latin typeface="メイリオ" panose="020B0604030504040204" pitchFamily="50" charset="-128"/>
              <a:ea typeface="メイリオ" panose="020B0604030504040204" pitchFamily="50" charset="-128"/>
              <a:cs typeface="Arial MT"/>
            </a:endParaRPr>
          </a:p>
          <a:p>
            <a:pPr>
              <a:lnSpc>
                <a:spcPct val="100000"/>
              </a:lnSpc>
              <a:spcBef>
                <a:spcPts val="35"/>
              </a:spcBef>
            </a:pPr>
            <a:endParaRPr sz="1350" dirty="0">
              <a:latin typeface="メイリオ" panose="020B0604030504040204" pitchFamily="50" charset="-128"/>
              <a:ea typeface="メイリオ" panose="020B0604030504040204" pitchFamily="50" charset="-128"/>
              <a:cs typeface="Arial MT"/>
            </a:endParaRPr>
          </a:p>
          <a:p>
            <a:pPr marL="12700">
              <a:lnSpc>
                <a:spcPct val="100000"/>
              </a:lnSpc>
            </a:pPr>
            <a:r>
              <a:rPr spc="25" dirty="0" err="1">
                <a:latin typeface="メイリオ" panose="020B0604030504040204" pitchFamily="50" charset="-128"/>
                <a:ea typeface="メイリオ" panose="020B0604030504040204" pitchFamily="50" charset="-128"/>
                <a:cs typeface="MS PGothic"/>
              </a:rPr>
              <a:t>出演</a:t>
            </a:r>
            <a:r>
              <a:rPr dirty="0" err="1">
                <a:latin typeface="メイリオ" panose="020B0604030504040204" pitchFamily="50" charset="-128"/>
                <a:ea typeface="メイリオ" panose="020B0604030504040204" pitchFamily="50" charset="-128"/>
                <a:cs typeface="MS PGothic"/>
              </a:rPr>
              <a:t>料</a:t>
            </a:r>
            <a:r>
              <a:rPr lang="ja-JP" altLang="en-US" dirty="0">
                <a:latin typeface="メイリオ" panose="020B0604030504040204" pitchFamily="50" charset="-128"/>
                <a:ea typeface="メイリオ" panose="020B0604030504040204" pitchFamily="50" charset="-128"/>
                <a:cs typeface="MS PGothic"/>
              </a:rPr>
              <a:t>（</a:t>
            </a:r>
            <a:r>
              <a:rPr lang="en-US" altLang="ja-JP" dirty="0">
                <a:latin typeface="メイリオ" panose="020B0604030504040204" pitchFamily="50" charset="-128"/>
                <a:ea typeface="メイリオ" panose="020B0604030504040204" pitchFamily="50" charset="-128"/>
                <a:cs typeface="MS PGothic"/>
              </a:rPr>
              <a:t>1</a:t>
            </a:r>
            <a:r>
              <a:rPr lang="ja-JP" altLang="en-US" dirty="0">
                <a:latin typeface="メイリオ" panose="020B0604030504040204" pitchFamily="50" charset="-128"/>
                <a:ea typeface="メイリオ" panose="020B0604030504040204" pitchFamily="50" charset="-128"/>
                <a:cs typeface="MS PGothic"/>
              </a:rPr>
              <a:t>枠</a:t>
            </a:r>
            <a:r>
              <a:rPr lang="en-US" altLang="ja-JP" dirty="0">
                <a:latin typeface="メイリオ" panose="020B0604030504040204" pitchFamily="50" charset="-128"/>
                <a:ea typeface="メイリオ" panose="020B0604030504040204" pitchFamily="50" charset="-128"/>
                <a:cs typeface="MS PGothic"/>
              </a:rPr>
              <a:t>30</a:t>
            </a:r>
            <a:r>
              <a:rPr lang="ja-JP" altLang="en-US" dirty="0">
                <a:latin typeface="メイリオ" panose="020B0604030504040204" pitchFamily="50" charset="-128"/>
                <a:ea typeface="メイリオ" panose="020B0604030504040204" pitchFamily="50" charset="-128"/>
                <a:cs typeface="MS PGothic"/>
              </a:rPr>
              <a:t>分</a:t>
            </a:r>
            <a:r>
              <a:rPr lang="en-US" altLang="ja-JP" dirty="0">
                <a:latin typeface="メイリオ" panose="020B0604030504040204" pitchFamily="50" charset="-128"/>
                <a:ea typeface="メイリオ" panose="020B0604030504040204" pitchFamily="50" charset="-128"/>
                <a:cs typeface="MS PGothic"/>
              </a:rPr>
              <a:t>/20</a:t>
            </a:r>
            <a:r>
              <a:rPr lang="ja-JP" altLang="en-US" dirty="0">
                <a:latin typeface="メイリオ" panose="020B0604030504040204" pitchFamily="50" charset="-128"/>
                <a:ea typeface="メイリオ" panose="020B0604030504040204" pitchFamily="50" charset="-128"/>
                <a:cs typeface="MS PGothic"/>
              </a:rPr>
              <a:t>名以上参加）</a:t>
            </a:r>
            <a:endParaRPr dirty="0">
              <a:latin typeface="メイリオ" panose="020B0604030504040204" pitchFamily="50" charset="-128"/>
              <a:ea typeface="メイリオ" panose="020B0604030504040204" pitchFamily="50" charset="-128"/>
              <a:cs typeface="MS PGothic"/>
            </a:endParaRPr>
          </a:p>
          <a:p>
            <a:pPr marL="12700">
              <a:lnSpc>
                <a:spcPct val="100000"/>
              </a:lnSpc>
              <a:spcBef>
                <a:spcPts val="135"/>
              </a:spcBef>
            </a:pPr>
            <a:r>
              <a:rPr lang="ja-JP" altLang="en-US" sz="1400" dirty="0">
                <a:latin typeface="メイリオ" panose="020B0604030504040204" pitchFamily="50" charset="-128"/>
                <a:ea typeface="メイリオ" panose="020B0604030504040204" pitchFamily="50" charset="-128"/>
                <a:cs typeface="MS PGothic"/>
              </a:rPr>
              <a:t>・</a:t>
            </a:r>
            <a:r>
              <a:rPr lang="en-US" altLang="ja-JP" sz="1400" dirty="0">
                <a:latin typeface="メイリオ" panose="020B0604030504040204" pitchFamily="50" charset="-128"/>
                <a:ea typeface="メイリオ" panose="020B0604030504040204" pitchFamily="50" charset="-128"/>
                <a:cs typeface="MS PGothic"/>
              </a:rPr>
              <a:t>1</a:t>
            </a:r>
            <a:r>
              <a:rPr lang="ja-JP" altLang="en-US" sz="1400" dirty="0">
                <a:latin typeface="メイリオ" panose="020B0604030504040204" pitchFamily="50" charset="-128"/>
                <a:ea typeface="メイリオ" panose="020B0604030504040204" pitchFamily="50" charset="-128"/>
                <a:cs typeface="MS PGothic"/>
              </a:rPr>
              <a:t>名あたりの参加費は出演時間によって異なります。</a:t>
            </a:r>
            <a:endParaRPr sz="1400" dirty="0">
              <a:latin typeface="メイリオ" panose="020B0604030504040204" pitchFamily="50" charset="-128"/>
              <a:ea typeface="メイリオ" panose="020B0604030504040204" pitchFamily="50" charset="-128"/>
              <a:cs typeface="MS PGothic"/>
            </a:endParaRPr>
          </a:p>
          <a:p>
            <a:pPr marL="12700" marR="5080">
              <a:lnSpc>
                <a:spcPct val="110200"/>
              </a:lnSpc>
            </a:pPr>
            <a:r>
              <a:rPr lang="ja-JP" altLang="en-US" sz="1400" spc="-5" dirty="0">
                <a:latin typeface="メイリオ" panose="020B0604030504040204" pitchFamily="50" charset="-128"/>
                <a:ea typeface="メイリオ" panose="020B0604030504040204" pitchFamily="50" charset="-128"/>
                <a:cs typeface="MS PGothic"/>
              </a:rPr>
              <a:t>・</a:t>
            </a:r>
            <a:r>
              <a:rPr sz="1400" spc="25" dirty="0" err="1">
                <a:latin typeface="メイリオ" panose="020B0604030504040204" pitchFamily="50" charset="-128"/>
                <a:ea typeface="メイリオ" panose="020B0604030504040204" pitchFamily="50" charset="-128"/>
                <a:cs typeface="MS PGothic"/>
              </a:rPr>
              <a:t>未就学児童</a:t>
            </a:r>
            <a:r>
              <a:rPr lang="ja-JP" altLang="en-US" sz="1400" spc="25" dirty="0">
                <a:latin typeface="メイリオ" panose="020B0604030504040204" pitchFamily="50" charset="-128"/>
                <a:ea typeface="メイリオ" panose="020B0604030504040204" pitchFamily="50" charset="-128"/>
                <a:cs typeface="MS PGothic"/>
              </a:rPr>
              <a:t>は</a:t>
            </a:r>
            <a:r>
              <a:rPr sz="1400" spc="25" dirty="0" err="1">
                <a:latin typeface="メイリオ" panose="020B0604030504040204" pitchFamily="50" charset="-128"/>
                <a:ea typeface="メイリオ" panose="020B0604030504040204" pitchFamily="50" charset="-128"/>
                <a:cs typeface="MS PGothic"/>
              </a:rPr>
              <a:t>無料</a:t>
            </a:r>
            <a:r>
              <a:rPr sz="1400" spc="15" dirty="0" err="1">
                <a:latin typeface="メイリオ" panose="020B0604030504040204" pitchFamily="50" charset="-128"/>
                <a:ea typeface="メイリオ" panose="020B0604030504040204" pitchFamily="50" charset="-128"/>
                <a:cs typeface="MS PGothic"/>
              </a:rPr>
              <a:t>、</a:t>
            </a:r>
            <a:r>
              <a:rPr sz="1400" spc="25" dirty="0" err="1">
                <a:latin typeface="メイリオ" panose="020B0604030504040204" pitchFamily="50" charset="-128"/>
                <a:ea typeface="メイリオ" panose="020B0604030504040204" pitchFamily="50" charset="-128"/>
                <a:cs typeface="MS PGothic"/>
              </a:rPr>
              <a:t>小学生以上</a:t>
            </a:r>
            <a:r>
              <a:rPr lang="ja-JP" altLang="en-US" sz="1400" spc="25" dirty="0">
                <a:latin typeface="メイリオ" panose="020B0604030504040204" pitchFamily="50" charset="-128"/>
                <a:ea typeface="メイリオ" panose="020B0604030504040204" pitchFamily="50" charset="-128"/>
                <a:cs typeface="MS PGothic"/>
              </a:rPr>
              <a:t>は</a:t>
            </a:r>
            <a:r>
              <a:rPr sz="1400" spc="25" dirty="0" err="1">
                <a:latin typeface="メイリオ" panose="020B0604030504040204" pitchFamily="50" charset="-128"/>
                <a:ea typeface="メイリオ" panose="020B0604030504040204" pitchFamily="50" charset="-128"/>
                <a:cs typeface="MS PGothic"/>
              </a:rPr>
              <a:t>有料</a:t>
            </a:r>
            <a:r>
              <a:rPr lang="ja-JP" altLang="en-US" sz="1400" spc="25" dirty="0">
                <a:latin typeface="メイリオ" panose="020B0604030504040204" pitchFamily="50" charset="-128"/>
                <a:ea typeface="メイリオ" panose="020B0604030504040204" pitchFamily="50" charset="-128"/>
                <a:cs typeface="MS PGothic"/>
              </a:rPr>
              <a:t>です。</a:t>
            </a:r>
            <a:endParaRPr lang="en-US" altLang="ja-JP" sz="1400" spc="25" dirty="0">
              <a:latin typeface="メイリオ" panose="020B0604030504040204" pitchFamily="50" charset="-128"/>
              <a:ea typeface="メイリオ" panose="020B0604030504040204" pitchFamily="50" charset="-128"/>
              <a:cs typeface="MS PGothic"/>
            </a:endParaRPr>
          </a:p>
          <a:p>
            <a:pPr marL="12700" marR="5080">
              <a:lnSpc>
                <a:spcPct val="110200"/>
              </a:lnSpc>
            </a:pPr>
            <a:r>
              <a:rPr lang="ja-JP" altLang="en-US" sz="1400" spc="25" dirty="0">
                <a:latin typeface="メイリオ" panose="020B0604030504040204" pitchFamily="50" charset="-128"/>
                <a:ea typeface="メイリオ" panose="020B0604030504040204" pitchFamily="50" charset="-128"/>
                <a:cs typeface="MS PGothic"/>
              </a:rPr>
              <a:t>・出演時間は応募人数や過去の参加実績、楽屋の運用を考慮し、事務局が指定します。</a:t>
            </a:r>
            <a:endParaRPr sz="1400" dirty="0">
              <a:latin typeface="メイリオ" panose="020B0604030504040204" pitchFamily="50" charset="-128"/>
              <a:ea typeface="メイリオ" panose="020B0604030504040204" pitchFamily="50" charset="-128"/>
              <a:cs typeface="MS PGothic"/>
            </a:endParaRPr>
          </a:p>
          <a:p>
            <a:pPr marL="12700">
              <a:lnSpc>
                <a:spcPct val="100000"/>
              </a:lnSpc>
              <a:spcBef>
                <a:spcPts val="135"/>
              </a:spcBef>
            </a:pPr>
            <a:r>
              <a:rPr lang="ja-JP" altLang="en-US" sz="1400" spc="25" dirty="0">
                <a:latin typeface="メイリオ" panose="020B0604030504040204" pitchFamily="50" charset="-128"/>
                <a:ea typeface="メイリオ" panose="020B0604030504040204" pitchFamily="50" charset="-128"/>
                <a:cs typeface="MS PGothic"/>
              </a:rPr>
              <a:t>・出ハケ</a:t>
            </a:r>
            <a:r>
              <a:rPr lang="en-US" altLang="ja-JP" sz="1400" spc="25" dirty="0">
                <a:latin typeface="メイリオ" panose="020B0604030504040204" pitchFamily="50" charset="-128"/>
                <a:ea typeface="メイリオ" panose="020B0604030504040204" pitchFamily="50" charset="-128"/>
                <a:cs typeface="MS PGothic"/>
              </a:rPr>
              <a:t>MC</a:t>
            </a:r>
            <a:r>
              <a:rPr lang="ja-JP" altLang="en-US" sz="1400" spc="25" dirty="0">
                <a:latin typeface="メイリオ" panose="020B0604030504040204" pitchFamily="50" charset="-128"/>
                <a:ea typeface="メイリオ" panose="020B0604030504040204" pitchFamily="50" charset="-128"/>
                <a:cs typeface="MS PGothic"/>
              </a:rPr>
              <a:t>も含めて</a:t>
            </a:r>
            <a:r>
              <a:rPr lang="en-US" altLang="ja-JP" sz="1400" spc="25" dirty="0">
                <a:latin typeface="メイリオ" panose="020B0604030504040204" pitchFamily="50" charset="-128"/>
                <a:ea typeface="メイリオ" panose="020B0604030504040204" pitchFamily="50" charset="-128"/>
                <a:cs typeface="MS PGothic"/>
              </a:rPr>
              <a:t>30</a:t>
            </a:r>
            <a:r>
              <a:rPr lang="ja-JP" altLang="en-US" sz="1400" spc="25" dirty="0">
                <a:latin typeface="メイリオ" panose="020B0604030504040204" pitchFamily="50" charset="-128"/>
                <a:ea typeface="メイリオ" panose="020B0604030504040204" pitchFamily="50" charset="-128"/>
                <a:cs typeface="MS PGothic"/>
              </a:rPr>
              <a:t>分間に収まるようセットリストを作成してください。</a:t>
            </a:r>
            <a:endParaRPr lang="en-US" altLang="ja-JP" sz="1400" spc="25" dirty="0">
              <a:latin typeface="メイリオ" panose="020B0604030504040204" pitchFamily="50" charset="-128"/>
              <a:ea typeface="メイリオ" panose="020B0604030504040204" pitchFamily="50" charset="-128"/>
              <a:cs typeface="MS PGothic"/>
            </a:endParaRPr>
          </a:p>
          <a:p>
            <a:pPr marL="12700">
              <a:lnSpc>
                <a:spcPct val="100000"/>
              </a:lnSpc>
              <a:spcBef>
                <a:spcPts val="135"/>
              </a:spcBef>
            </a:pPr>
            <a:r>
              <a:rPr lang="ja-JP" altLang="en-US" sz="1400" spc="25" dirty="0">
                <a:latin typeface="メイリオ" panose="020B0604030504040204" pitchFamily="50" charset="-128"/>
                <a:ea typeface="メイリオ" panose="020B0604030504040204" pitchFamily="50" charset="-128"/>
                <a:cs typeface="MS PGothic"/>
              </a:rPr>
              <a:t>・参加者</a:t>
            </a:r>
            <a:r>
              <a:rPr lang="en-US" altLang="ja-JP" sz="1400" spc="25" dirty="0">
                <a:latin typeface="メイリオ" panose="020B0604030504040204" pitchFamily="50" charset="-128"/>
                <a:ea typeface="メイリオ" panose="020B0604030504040204" pitchFamily="50" charset="-128"/>
                <a:cs typeface="MS PGothic"/>
              </a:rPr>
              <a:t>1</a:t>
            </a:r>
            <a:r>
              <a:rPr lang="ja-JP" altLang="en-US" sz="1400" spc="25" dirty="0">
                <a:latin typeface="メイリオ" panose="020B0604030504040204" pitchFamily="50" charset="-128"/>
                <a:ea typeface="メイリオ" panose="020B0604030504040204" pitchFamily="50" charset="-128"/>
                <a:cs typeface="MS PGothic"/>
              </a:rPr>
              <a:t>名につき</a:t>
            </a:r>
            <a:r>
              <a:rPr lang="en-US" altLang="ja-JP" sz="1400" spc="25" dirty="0">
                <a:latin typeface="メイリオ" panose="020B0604030504040204" pitchFamily="50" charset="-128"/>
                <a:ea typeface="メイリオ" panose="020B0604030504040204" pitchFamily="50" charset="-128"/>
                <a:cs typeface="MS PGothic"/>
              </a:rPr>
              <a:t>300</a:t>
            </a:r>
            <a:r>
              <a:rPr lang="ja-JP" altLang="en-US" sz="1400" spc="25" dirty="0">
                <a:latin typeface="メイリオ" panose="020B0604030504040204" pitchFamily="50" charset="-128"/>
                <a:ea typeface="メイリオ" panose="020B0604030504040204" pitchFamily="50" charset="-128"/>
                <a:cs typeface="MS PGothic"/>
              </a:rPr>
              <a:t>円分のお買物券付き</a:t>
            </a:r>
            <a:endParaRPr lang="en-US" altLang="ja-JP" sz="1400" spc="25" dirty="0">
              <a:latin typeface="メイリオ" panose="020B0604030504040204" pitchFamily="50" charset="-128"/>
              <a:ea typeface="メイリオ" panose="020B0604030504040204" pitchFamily="50" charset="-128"/>
              <a:cs typeface="MS PGothic"/>
            </a:endParaRPr>
          </a:p>
          <a:p>
            <a:pPr marL="12700">
              <a:lnSpc>
                <a:spcPct val="100000"/>
              </a:lnSpc>
              <a:spcBef>
                <a:spcPts val="135"/>
              </a:spcBef>
            </a:pPr>
            <a:r>
              <a:rPr lang="ja-JP" altLang="en-US" sz="1400" spc="25" dirty="0">
                <a:latin typeface="メイリオ" panose="020B0604030504040204" pitchFamily="50" charset="-128"/>
                <a:ea typeface="メイリオ" panose="020B0604030504040204" pitchFamily="50" charset="-128"/>
                <a:cs typeface="MS PGothic"/>
              </a:rPr>
              <a:t>。最小参加人数：原則</a:t>
            </a:r>
            <a:r>
              <a:rPr lang="en-US" altLang="ja-JP" sz="1400" spc="25" dirty="0">
                <a:latin typeface="メイリオ" panose="020B0604030504040204" pitchFamily="50" charset="-128"/>
                <a:ea typeface="メイリオ" panose="020B0604030504040204" pitchFamily="50" charset="-128"/>
                <a:cs typeface="MS PGothic"/>
              </a:rPr>
              <a:t>20</a:t>
            </a:r>
            <a:r>
              <a:rPr lang="ja-JP" altLang="en-US" sz="1400" spc="25" dirty="0">
                <a:latin typeface="メイリオ" panose="020B0604030504040204" pitchFamily="50" charset="-128"/>
                <a:ea typeface="メイリオ" panose="020B0604030504040204" pitchFamily="50" charset="-128"/>
                <a:cs typeface="MS PGothic"/>
              </a:rPr>
              <a:t>名以上（枠によっては</a:t>
            </a:r>
            <a:r>
              <a:rPr lang="en-US" altLang="ja-JP" sz="1400" spc="25" dirty="0">
                <a:latin typeface="メイリオ" panose="020B0604030504040204" pitchFamily="50" charset="-128"/>
                <a:ea typeface="メイリオ" panose="020B0604030504040204" pitchFamily="50" charset="-128"/>
                <a:cs typeface="MS PGothic"/>
              </a:rPr>
              <a:t>10</a:t>
            </a:r>
            <a:r>
              <a:rPr lang="ja-JP" altLang="en-US" sz="1400" spc="25" dirty="0">
                <a:latin typeface="メイリオ" panose="020B0604030504040204" pitchFamily="50" charset="-128"/>
                <a:ea typeface="メイリオ" panose="020B0604030504040204" pitchFamily="50" charset="-128"/>
                <a:cs typeface="MS PGothic"/>
              </a:rPr>
              <a:t>名以上も）</a:t>
            </a:r>
            <a:endParaRPr sz="1100" dirty="0">
              <a:latin typeface="メイリオ" panose="020B0604030504040204" pitchFamily="50" charset="-128"/>
              <a:ea typeface="メイリオ" panose="020B0604030504040204" pitchFamily="50" charset="-128"/>
              <a:cs typeface="MS PGothic"/>
            </a:endParaRPr>
          </a:p>
        </p:txBody>
      </p:sp>
      <p:graphicFrame>
        <p:nvGraphicFramePr>
          <p:cNvPr id="7" name="表 6">
            <a:extLst>
              <a:ext uri="{FF2B5EF4-FFF2-40B4-BE49-F238E27FC236}">
                <a16:creationId xmlns:a16="http://schemas.microsoft.com/office/drawing/2014/main" id="{28D80836-14AA-62A8-77F8-F24BACAB8636}"/>
              </a:ext>
            </a:extLst>
          </p:cNvPr>
          <p:cNvGraphicFramePr>
            <a:graphicFrameLocks noGrp="1"/>
          </p:cNvGraphicFramePr>
          <p:nvPr>
            <p:extLst>
              <p:ext uri="{D42A27DB-BD31-4B8C-83A1-F6EECF244321}">
                <p14:modId xmlns:p14="http://schemas.microsoft.com/office/powerpoint/2010/main" val="1845430558"/>
              </p:ext>
            </p:extLst>
          </p:nvPr>
        </p:nvGraphicFramePr>
        <p:xfrm>
          <a:off x="285750" y="3746500"/>
          <a:ext cx="6997699" cy="6629399"/>
        </p:xfrm>
        <a:graphic>
          <a:graphicData uri="http://schemas.openxmlformats.org/drawingml/2006/table">
            <a:tbl>
              <a:tblPr/>
              <a:tblGrid>
                <a:gridCol w="1594412">
                  <a:extLst>
                    <a:ext uri="{9D8B030D-6E8A-4147-A177-3AD203B41FA5}">
                      <a16:colId xmlns:a16="http://schemas.microsoft.com/office/drawing/2014/main" val="847156405"/>
                    </a:ext>
                  </a:extLst>
                </a:gridCol>
                <a:gridCol w="1791571">
                  <a:extLst>
                    <a:ext uri="{9D8B030D-6E8A-4147-A177-3AD203B41FA5}">
                      <a16:colId xmlns:a16="http://schemas.microsoft.com/office/drawing/2014/main" val="3880262848"/>
                    </a:ext>
                  </a:extLst>
                </a:gridCol>
                <a:gridCol w="1924524">
                  <a:extLst>
                    <a:ext uri="{9D8B030D-6E8A-4147-A177-3AD203B41FA5}">
                      <a16:colId xmlns:a16="http://schemas.microsoft.com/office/drawing/2014/main" val="1329960986"/>
                    </a:ext>
                  </a:extLst>
                </a:gridCol>
                <a:gridCol w="1687192">
                  <a:extLst>
                    <a:ext uri="{9D8B030D-6E8A-4147-A177-3AD203B41FA5}">
                      <a16:colId xmlns:a16="http://schemas.microsoft.com/office/drawing/2014/main" val="2046106571"/>
                    </a:ext>
                  </a:extLst>
                </a:gridCol>
              </a:tblGrid>
              <a:tr h="485079">
                <a:tc>
                  <a:txBody>
                    <a:bodyPr/>
                    <a:lstStyle/>
                    <a:p>
                      <a:pPr algn="l" fontAlgn="t">
                        <a:buNone/>
                      </a:pPr>
                      <a:r>
                        <a:rPr lang="ja-JP" altLang="en-US" sz="18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4312" marR="4312" marT="4312"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buNone/>
                      </a:pPr>
                      <a:r>
                        <a:rPr lang="en-US" altLang="ja-JP" sz="1000" b="0" i="0" u="none" strike="noStrike" dirty="0">
                          <a:solidFill>
                            <a:srgbClr val="000000"/>
                          </a:solidFill>
                          <a:effectLst/>
                          <a:latin typeface="Arial MT"/>
                          <a:ea typeface="游ゴシック" panose="020B0400000000000000" pitchFamily="50" charset="-128"/>
                        </a:rPr>
                        <a:t>5/2(</a:t>
                      </a:r>
                      <a: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t>土</a:t>
                      </a:r>
                      <a:r>
                        <a:rPr lang="en-US" altLang="ja-JP" sz="1000" b="0" i="0" u="none" strike="noStrike" dirty="0">
                          <a:solidFill>
                            <a:srgbClr val="000000"/>
                          </a:solidFill>
                          <a:effectLst/>
                          <a:latin typeface="Arial" panose="020B0604020202020204" pitchFamily="34" charset="0"/>
                          <a:ea typeface="游ゴシック" panose="020B0400000000000000" pitchFamily="50" charset="-128"/>
                        </a:rPr>
                        <a:t>)</a:t>
                      </a:r>
                      <a:endParaRPr lang="ja-JP" altLang="en-US" sz="1000" b="0" i="0" u="none" strike="noStrike" dirty="0">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A6C9EC"/>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5/3(</a:t>
                      </a: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日</a:t>
                      </a:r>
                      <a:r>
                        <a:rPr lang="en-US" altLang="ja-JP" sz="1000" b="0" i="0" u="none" strike="noStrike">
                          <a:solidFill>
                            <a:srgbClr val="000000"/>
                          </a:solidFill>
                          <a:effectLst/>
                          <a:latin typeface="Arial MT"/>
                          <a:ea typeface="游ゴシック" panose="020B0400000000000000" pitchFamily="50" charset="-128"/>
                        </a:rPr>
                        <a:t>)</a:t>
                      </a: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4CCCC"/>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5/4</a:t>
                      </a: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月</a:t>
                      </a:r>
                      <a:r>
                        <a:rPr lang="en-US" altLang="ja-JP" sz="1000" b="0" i="0" u="none" strike="noStrike">
                          <a:solidFill>
                            <a:srgbClr val="000000"/>
                          </a:solidFill>
                          <a:effectLst/>
                          <a:latin typeface="Arial MT"/>
                          <a:ea typeface="游ゴシック" panose="020B0400000000000000" pitchFamily="50" charset="-128"/>
                        </a:rPr>
                        <a:t>)</a:t>
                      </a: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4CCCC"/>
                    </a:solidFill>
                  </a:tcPr>
                </a:tc>
                <a:extLst>
                  <a:ext uri="{0D108BD9-81ED-4DB2-BD59-A6C34878D82A}">
                    <a16:rowId xmlns:a16="http://schemas.microsoft.com/office/drawing/2014/main" val="505605867"/>
                  </a:ext>
                </a:extLst>
              </a:tr>
              <a:tr h="307216">
                <a:tc>
                  <a:txBody>
                    <a:bodyPr/>
                    <a:lstStyle/>
                    <a:p>
                      <a:pPr algn="ctr" fontAlgn="ctr">
                        <a:buNone/>
                      </a:pPr>
                      <a:r>
                        <a:rPr lang="en-US" altLang="ja-JP" sz="1000" b="0" i="0" u="none" strike="noStrike" dirty="0">
                          <a:solidFill>
                            <a:srgbClr val="000000"/>
                          </a:solidFill>
                          <a:effectLst/>
                          <a:latin typeface="Arial MT"/>
                          <a:ea typeface="游ゴシック" panose="020B0400000000000000" pitchFamily="50" charset="-128"/>
                        </a:rPr>
                        <a:t>10:00</a:t>
                      </a:r>
                      <a:r>
                        <a:rPr lang="ja-JP" altLang="en-US" sz="1000" b="0" i="0" u="none" strike="noStrike" dirty="0">
                          <a:solidFill>
                            <a:srgbClr val="000000"/>
                          </a:solidFill>
                          <a:effectLst/>
                          <a:latin typeface="MS PGothic" panose="020B0600070205080204" pitchFamily="50" charset="-128"/>
                          <a:ea typeface="MS PGothic" panose="020B0600070205080204" pitchFamily="50" charset="-128"/>
                        </a:rPr>
                        <a:t>～</a:t>
                      </a:r>
                      <a:r>
                        <a:rPr lang="en-US" altLang="ja-JP" sz="1000" b="0" i="0" u="none" strike="noStrike" dirty="0">
                          <a:solidFill>
                            <a:srgbClr val="000000"/>
                          </a:solidFill>
                          <a:effectLst/>
                          <a:latin typeface="Arial MT"/>
                          <a:ea typeface="游ゴシック" panose="020B0400000000000000" pitchFamily="50" charset="-128"/>
                        </a:rPr>
                        <a:t>(30</a:t>
                      </a:r>
                      <a:r>
                        <a:rPr lang="ja-JP" altLang="en-US" sz="1000" b="0" i="0" u="none" strike="noStrike" dirty="0">
                          <a:solidFill>
                            <a:srgbClr val="000000"/>
                          </a:solidFill>
                          <a:effectLst/>
                          <a:latin typeface="MS PGothic" panose="020B0600070205080204" pitchFamily="50" charset="-128"/>
                          <a:ea typeface="MS PGothic" panose="020B0600070205080204" pitchFamily="50" charset="-128"/>
                        </a:rPr>
                        <a:t>分間</a:t>
                      </a:r>
                      <a:r>
                        <a:rPr lang="en-US" altLang="ja-JP" sz="1000" b="0" i="0" u="none" strike="noStrike" dirty="0">
                          <a:solidFill>
                            <a:srgbClr val="000000"/>
                          </a:solidFill>
                          <a:effectLst/>
                          <a:latin typeface="Arial MT"/>
                          <a:ea typeface="游ゴシック" panose="020B0400000000000000" pitchFamily="50" charset="-128"/>
                        </a:rPr>
                        <a:t>)</a:t>
                      </a: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F2D0"/>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F2D0"/>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F2D0"/>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1694004463"/>
                  </a:ext>
                </a:extLst>
              </a:tr>
              <a:tr h="307216">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10:30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a:t>
                      </a:r>
                      <a:r>
                        <a:rPr lang="en-US" altLang="ja-JP" sz="1000" b="0" i="0" u="none" strike="noStrike">
                          <a:solidFill>
                            <a:srgbClr val="000000"/>
                          </a:solidFill>
                          <a:effectLst/>
                          <a:latin typeface="Arial MT"/>
                          <a:ea typeface="游ゴシック" panose="020B0400000000000000" pitchFamily="50" charset="-128"/>
                        </a:rPr>
                        <a:t>(30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分間</a:t>
                      </a:r>
                      <a:r>
                        <a:rPr lang="en-US" altLang="ja-JP" sz="1000" b="0" i="0" u="none" strike="noStrike">
                          <a:solidFill>
                            <a:srgbClr val="000000"/>
                          </a:solidFill>
                          <a:effectLst/>
                          <a:latin typeface="Arial MT"/>
                          <a:ea typeface="游ゴシック" panose="020B0400000000000000" pitchFamily="50" charset="-128"/>
                        </a:rPr>
                        <a:t>)</a:t>
                      </a: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06992653"/>
                  </a:ext>
                </a:extLst>
              </a:tr>
              <a:tr h="307216">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11:00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a:t>
                      </a:r>
                      <a:r>
                        <a:rPr lang="en-US" altLang="ja-JP" sz="1000" b="0" i="0" u="none" strike="noStrike">
                          <a:solidFill>
                            <a:srgbClr val="000000"/>
                          </a:solidFill>
                          <a:effectLst/>
                          <a:latin typeface="Arial MT"/>
                          <a:ea typeface="游ゴシック" panose="020B0400000000000000" pitchFamily="50" charset="-128"/>
                        </a:rPr>
                        <a:t>(30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分間</a:t>
                      </a:r>
                      <a:r>
                        <a:rPr lang="en-US" altLang="ja-JP" sz="1000" b="0" i="0" u="none" strike="noStrike">
                          <a:solidFill>
                            <a:srgbClr val="000000"/>
                          </a:solidFill>
                          <a:effectLst/>
                          <a:latin typeface="Arial MT"/>
                          <a:ea typeface="游ゴシック" panose="020B0400000000000000" pitchFamily="50" charset="-128"/>
                        </a:rPr>
                        <a:t>)</a:t>
                      </a: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65745741"/>
                  </a:ext>
                </a:extLst>
              </a:tr>
              <a:tr h="307216">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11:30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a:t>
                      </a:r>
                      <a:r>
                        <a:rPr lang="en-US" altLang="ja-JP" sz="1000" b="0" i="0" u="none" strike="noStrike">
                          <a:solidFill>
                            <a:srgbClr val="000000"/>
                          </a:solidFill>
                          <a:effectLst/>
                          <a:latin typeface="Arial MT"/>
                          <a:ea typeface="游ゴシック" panose="020B0400000000000000" pitchFamily="50" charset="-128"/>
                        </a:rPr>
                        <a:t>(30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分間</a:t>
                      </a:r>
                      <a:r>
                        <a:rPr lang="en-US" altLang="ja-JP" sz="1000" b="0" i="0" u="none" strike="noStrike">
                          <a:solidFill>
                            <a:srgbClr val="000000"/>
                          </a:solidFill>
                          <a:effectLst/>
                          <a:latin typeface="Arial MT"/>
                          <a:ea typeface="游ゴシック" panose="020B0400000000000000" pitchFamily="50" charset="-128"/>
                        </a:rPr>
                        <a:t>)</a:t>
                      </a: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09681738"/>
                  </a:ext>
                </a:extLst>
              </a:tr>
              <a:tr h="307216">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12:00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a:t>
                      </a:r>
                      <a:r>
                        <a:rPr lang="en-US" altLang="ja-JP" sz="1000" b="0" i="0" u="none" strike="noStrike">
                          <a:solidFill>
                            <a:srgbClr val="000000"/>
                          </a:solidFill>
                          <a:effectLst/>
                          <a:latin typeface="Arial MT"/>
                          <a:ea typeface="游ゴシック" panose="020B0400000000000000" pitchFamily="50" charset="-128"/>
                        </a:rPr>
                        <a:t>(30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分間</a:t>
                      </a:r>
                      <a:r>
                        <a:rPr lang="en-US" altLang="ja-JP" sz="1000" b="0" i="0" u="none" strike="noStrike">
                          <a:solidFill>
                            <a:srgbClr val="000000"/>
                          </a:solidFill>
                          <a:effectLst/>
                          <a:latin typeface="Arial MT"/>
                          <a:ea typeface="游ゴシック" panose="020B0400000000000000" pitchFamily="50" charset="-128"/>
                        </a:rPr>
                        <a:t>)</a:t>
                      </a: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06048660"/>
                  </a:ext>
                </a:extLst>
              </a:tr>
              <a:tr h="307216">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12:30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a:t>
                      </a:r>
                      <a:r>
                        <a:rPr lang="en-US" altLang="ja-JP" sz="1000" b="0" i="0" u="none" strike="noStrike">
                          <a:solidFill>
                            <a:srgbClr val="000000"/>
                          </a:solidFill>
                          <a:effectLst/>
                          <a:latin typeface="Arial MT"/>
                          <a:ea typeface="游ゴシック" panose="020B0400000000000000" pitchFamily="50" charset="-128"/>
                        </a:rPr>
                        <a:t>(30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分間</a:t>
                      </a:r>
                      <a:r>
                        <a:rPr lang="en-US" altLang="ja-JP" sz="1000" b="0" i="0" u="none" strike="noStrike">
                          <a:solidFill>
                            <a:srgbClr val="000000"/>
                          </a:solidFill>
                          <a:effectLst/>
                          <a:latin typeface="Arial MT"/>
                          <a:ea typeface="游ゴシック" panose="020B0400000000000000" pitchFamily="50" charset="-128"/>
                        </a:rPr>
                        <a:t>)</a:t>
                      </a: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altLang="ja-JP" sz="1000" b="0" i="0" u="none" strike="noStrike" dirty="0">
                          <a:solidFill>
                            <a:srgbClr val="000000"/>
                          </a:solidFill>
                          <a:effectLst/>
                          <a:latin typeface="Arial MT"/>
                          <a:ea typeface="游ゴシック" panose="020B0400000000000000" pitchFamily="50" charset="-128"/>
                        </a:rPr>
                        <a:t>4000</a:t>
                      </a:r>
                      <a:r>
                        <a:rPr lang="ja-JP" altLang="en-US" sz="1000" b="0" i="0" u="none" strike="noStrike" dirty="0">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dirty="0">
                          <a:solidFill>
                            <a:srgbClr val="000000"/>
                          </a:solidFill>
                          <a:effectLst/>
                          <a:latin typeface="Arial MT"/>
                          <a:ea typeface="游ゴシック" panose="020B0400000000000000" pitchFamily="50" charset="-128"/>
                        </a:rPr>
                        <a:t>/1</a:t>
                      </a:r>
                      <a:r>
                        <a:rPr lang="ja-JP" altLang="en-US" sz="1000" b="0" i="0" u="none" strike="noStrike" dirty="0">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dirty="0">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09058144"/>
                  </a:ext>
                </a:extLst>
              </a:tr>
              <a:tr h="307216">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13:00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a:t>
                      </a:r>
                      <a:r>
                        <a:rPr lang="en-US" altLang="ja-JP" sz="1000" b="0" i="0" u="none" strike="noStrike">
                          <a:solidFill>
                            <a:srgbClr val="000000"/>
                          </a:solidFill>
                          <a:effectLst/>
                          <a:latin typeface="Arial MT"/>
                          <a:ea typeface="游ゴシック" panose="020B0400000000000000" pitchFamily="50" charset="-128"/>
                        </a:rPr>
                        <a:t>(30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分間</a:t>
                      </a:r>
                      <a:r>
                        <a:rPr lang="en-US" altLang="ja-JP" sz="1000" b="0" i="0" u="none" strike="noStrike">
                          <a:solidFill>
                            <a:srgbClr val="000000"/>
                          </a:solidFill>
                          <a:effectLst/>
                          <a:latin typeface="Arial MT"/>
                          <a:ea typeface="游ゴシック" panose="020B0400000000000000" pitchFamily="50" charset="-128"/>
                        </a:rPr>
                        <a:t>)</a:t>
                      </a: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99"/>
                    </a:solidFill>
                  </a:tcPr>
                </a:tc>
                <a:tc>
                  <a:txBody>
                    <a:bodyPr/>
                    <a:lstStyle/>
                    <a:p>
                      <a:pPr algn="ctr" fontAlgn="ctr">
                        <a:buNone/>
                      </a:pPr>
                      <a:r>
                        <a:rPr lang="en-US" altLang="ja-JP" sz="1000" b="0" i="0" u="none" strike="noStrike" dirty="0">
                          <a:solidFill>
                            <a:srgbClr val="000000"/>
                          </a:solidFill>
                          <a:effectLst/>
                          <a:latin typeface="Arial MT"/>
                          <a:ea typeface="游ゴシック" panose="020B0400000000000000" pitchFamily="50" charset="-128"/>
                        </a:rPr>
                        <a:t>5000</a:t>
                      </a:r>
                      <a:r>
                        <a:rPr lang="ja-JP" altLang="en-US" sz="1000" b="0" i="0" u="none" strike="noStrike" dirty="0">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dirty="0">
                          <a:solidFill>
                            <a:srgbClr val="000000"/>
                          </a:solidFill>
                          <a:effectLst/>
                          <a:latin typeface="Arial MT"/>
                          <a:ea typeface="游ゴシック" panose="020B0400000000000000" pitchFamily="50" charset="-128"/>
                        </a:rPr>
                        <a:t>/1</a:t>
                      </a:r>
                      <a:r>
                        <a:rPr lang="ja-JP" altLang="en-US" sz="1000" b="0" i="0" u="none" strike="noStrike" dirty="0">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dirty="0">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99"/>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5000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99"/>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5000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1468845082"/>
                  </a:ext>
                </a:extLst>
              </a:tr>
              <a:tr h="307216">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13:30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a:t>
                      </a:r>
                      <a:r>
                        <a:rPr lang="en-US" altLang="ja-JP" sz="1000" b="0" i="0" u="none" strike="noStrike">
                          <a:solidFill>
                            <a:srgbClr val="000000"/>
                          </a:solidFill>
                          <a:effectLst/>
                          <a:latin typeface="Arial MT"/>
                          <a:ea typeface="游ゴシック" panose="020B0400000000000000" pitchFamily="50" charset="-128"/>
                        </a:rPr>
                        <a:t>(30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分間</a:t>
                      </a:r>
                      <a:r>
                        <a:rPr lang="en-US" altLang="ja-JP" sz="1000" b="0" i="0" u="none" strike="noStrike">
                          <a:solidFill>
                            <a:srgbClr val="000000"/>
                          </a:solidFill>
                          <a:effectLst/>
                          <a:latin typeface="Arial MT"/>
                          <a:ea typeface="游ゴシック" panose="020B0400000000000000" pitchFamily="50" charset="-128"/>
                        </a:rPr>
                        <a:t>)</a:t>
                      </a: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99"/>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5000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99"/>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5000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99"/>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5000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3981923868"/>
                  </a:ext>
                </a:extLst>
              </a:tr>
              <a:tr h="307216">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14:00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a:t>
                      </a:r>
                      <a:r>
                        <a:rPr lang="en-US" altLang="ja-JP" sz="1000" b="0" i="0" u="none" strike="noStrike">
                          <a:solidFill>
                            <a:srgbClr val="000000"/>
                          </a:solidFill>
                          <a:effectLst/>
                          <a:latin typeface="Arial MT"/>
                          <a:ea typeface="游ゴシック" panose="020B0400000000000000" pitchFamily="50" charset="-128"/>
                        </a:rPr>
                        <a:t>(30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分間</a:t>
                      </a:r>
                      <a:r>
                        <a:rPr lang="en-US" altLang="ja-JP" sz="1000" b="0" i="0" u="none" strike="noStrike">
                          <a:solidFill>
                            <a:srgbClr val="000000"/>
                          </a:solidFill>
                          <a:effectLst/>
                          <a:latin typeface="Arial MT"/>
                          <a:ea typeface="游ゴシック" panose="020B0400000000000000" pitchFamily="50" charset="-128"/>
                        </a:rPr>
                        <a:t>)</a:t>
                      </a: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99"/>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5000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99"/>
                    </a:solidFill>
                  </a:tcPr>
                </a:tc>
                <a:tc>
                  <a:txBody>
                    <a:bodyPr/>
                    <a:lstStyle/>
                    <a:p>
                      <a:pPr algn="ctr" fontAlgn="ctr">
                        <a:buNone/>
                      </a:pPr>
                      <a:r>
                        <a:rPr lang="en-US" altLang="ja-JP" sz="1000" b="0" i="0" u="none" strike="noStrike" dirty="0">
                          <a:solidFill>
                            <a:srgbClr val="000000"/>
                          </a:solidFill>
                          <a:effectLst/>
                          <a:latin typeface="Arial MT"/>
                          <a:ea typeface="游ゴシック" panose="020B0400000000000000" pitchFamily="50" charset="-128"/>
                        </a:rPr>
                        <a:t>5000</a:t>
                      </a:r>
                      <a:r>
                        <a:rPr lang="ja-JP" altLang="en-US" sz="1000" b="0" i="0" u="none" strike="noStrike" dirty="0">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dirty="0">
                          <a:solidFill>
                            <a:srgbClr val="000000"/>
                          </a:solidFill>
                          <a:effectLst/>
                          <a:latin typeface="Arial MT"/>
                          <a:ea typeface="游ゴシック" panose="020B0400000000000000" pitchFamily="50" charset="-128"/>
                        </a:rPr>
                        <a:t>/1</a:t>
                      </a:r>
                      <a:r>
                        <a:rPr lang="ja-JP" altLang="en-US" sz="1000" b="0" i="0" u="none" strike="noStrike" dirty="0">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dirty="0">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99"/>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5000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2619408436"/>
                  </a:ext>
                </a:extLst>
              </a:tr>
              <a:tr h="307216">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14:30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a:t>
                      </a:r>
                      <a:r>
                        <a:rPr lang="en-US" altLang="ja-JP" sz="1000" b="0" i="0" u="none" strike="noStrike">
                          <a:solidFill>
                            <a:srgbClr val="000000"/>
                          </a:solidFill>
                          <a:effectLst/>
                          <a:latin typeface="Arial MT"/>
                          <a:ea typeface="游ゴシック" panose="020B0400000000000000" pitchFamily="50" charset="-128"/>
                        </a:rPr>
                        <a:t>(30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分間</a:t>
                      </a:r>
                      <a:r>
                        <a:rPr lang="en-US" altLang="ja-JP" sz="1000" b="0" i="0" u="none" strike="noStrike">
                          <a:solidFill>
                            <a:srgbClr val="000000"/>
                          </a:solidFill>
                          <a:effectLst/>
                          <a:latin typeface="Arial MT"/>
                          <a:ea typeface="游ゴシック" panose="020B0400000000000000" pitchFamily="50" charset="-128"/>
                        </a:rPr>
                        <a:t>)</a:t>
                      </a: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99"/>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5000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99"/>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5000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99"/>
                    </a:solidFill>
                  </a:tcPr>
                </a:tc>
                <a:tc>
                  <a:txBody>
                    <a:bodyPr/>
                    <a:lstStyle/>
                    <a:p>
                      <a:pPr algn="ctr" fontAlgn="ctr">
                        <a:buNone/>
                      </a:pPr>
                      <a:r>
                        <a:rPr lang="en-US" altLang="ja-JP" sz="1000" b="0" i="0" u="none" strike="noStrike" dirty="0">
                          <a:solidFill>
                            <a:srgbClr val="000000"/>
                          </a:solidFill>
                          <a:effectLst/>
                          <a:latin typeface="Arial MT"/>
                          <a:ea typeface="游ゴシック" panose="020B0400000000000000" pitchFamily="50" charset="-128"/>
                        </a:rPr>
                        <a:t>5000</a:t>
                      </a:r>
                      <a:r>
                        <a:rPr lang="ja-JP" altLang="en-US" sz="1000" b="0" i="0" u="none" strike="noStrike" dirty="0">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dirty="0">
                          <a:solidFill>
                            <a:srgbClr val="000000"/>
                          </a:solidFill>
                          <a:effectLst/>
                          <a:latin typeface="Arial MT"/>
                          <a:ea typeface="游ゴシック" panose="020B0400000000000000" pitchFamily="50" charset="-128"/>
                        </a:rPr>
                        <a:t>/1</a:t>
                      </a:r>
                      <a:r>
                        <a:rPr lang="ja-JP" altLang="en-US" sz="1000" b="0" i="0" u="none" strike="noStrike" dirty="0">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dirty="0">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991773403"/>
                  </a:ext>
                </a:extLst>
              </a:tr>
              <a:tr h="307216">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15:00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a:t>
                      </a:r>
                      <a:r>
                        <a:rPr lang="en-US" altLang="ja-JP" sz="1000" b="0" i="0" u="none" strike="noStrike">
                          <a:solidFill>
                            <a:srgbClr val="000000"/>
                          </a:solidFill>
                          <a:effectLst/>
                          <a:latin typeface="Arial MT"/>
                          <a:ea typeface="游ゴシック" panose="020B0400000000000000" pitchFamily="50" charset="-128"/>
                        </a:rPr>
                        <a:t>(30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分間</a:t>
                      </a:r>
                      <a:r>
                        <a:rPr lang="en-US" altLang="ja-JP" sz="1000" b="0" i="0" u="none" strike="noStrike">
                          <a:solidFill>
                            <a:srgbClr val="000000"/>
                          </a:solidFill>
                          <a:effectLst/>
                          <a:latin typeface="Arial MT"/>
                          <a:ea typeface="游ゴシック" panose="020B0400000000000000" pitchFamily="50" charset="-128"/>
                        </a:rPr>
                        <a:t>)</a:t>
                      </a: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buNone/>
                      </a:pPr>
                      <a:r>
                        <a:rPr lang="en-US" altLang="ja-JP" sz="1000" b="0" i="0" u="none" strike="noStrike" dirty="0">
                          <a:solidFill>
                            <a:srgbClr val="000000"/>
                          </a:solidFill>
                          <a:effectLst/>
                          <a:latin typeface="Arial MT"/>
                          <a:ea typeface="游ゴシック" panose="020B0400000000000000" pitchFamily="50" charset="-128"/>
                        </a:rPr>
                        <a:t>4000</a:t>
                      </a:r>
                      <a:r>
                        <a:rPr lang="ja-JP" altLang="en-US" sz="1000" b="0" i="0" u="none" strike="noStrike" dirty="0">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dirty="0">
                          <a:solidFill>
                            <a:srgbClr val="000000"/>
                          </a:solidFill>
                          <a:effectLst/>
                          <a:latin typeface="Arial MT"/>
                          <a:ea typeface="游ゴシック" panose="020B0400000000000000" pitchFamily="50" charset="-128"/>
                        </a:rPr>
                        <a:t>/1</a:t>
                      </a:r>
                      <a:r>
                        <a:rPr lang="ja-JP" altLang="en-US" sz="1000" b="0" i="0" u="none" strike="noStrike" dirty="0">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dirty="0">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24821552"/>
                  </a:ext>
                </a:extLst>
              </a:tr>
              <a:tr h="307216">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15:30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a:t>
                      </a:r>
                      <a:r>
                        <a:rPr lang="en-US" altLang="ja-JP" sz="1000" b="0" i="0" u="none" strike="noStrike">
                          <a:solidFill>
                            <a:srgbClr val="000000"/>
                          </a:solidFill>
                          <a:effectLst/>
                          <a:latin typeface="Arial MT"/>
                          <a:ea typeface="游ゴシック" panose="020B0400000000000000" pitchFamily="50" charset="-128"/>
                        </a:rPr>
                        <a:t>(30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分間</a:t>
                      </a:r>
                      <a:r>
                        <a:rPr lang="en-US" altLang="ja-JP" sz="1000" b="0" i="0" u="none" strike="noStrike">
                          <a:solidFill>
                            <a:srgbClr val="000000"/>
                          </a:solidFill>
                          <a:effectLst/>
                          <a:latin typeface="Arial MT"/>
                          <a:ea typeface="游ゴシック" panose="020B0400000000000000" pitchFamily="50" charset="-128"/>
                        </a:rPr>
                        <a:t>)</a:t>
                      </a: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buNone/>
                      </a:pPr>
                      <a:r>
                        <a:rPr lang="en-US" altLang="ja-JP" sz="1000" b="0" i="0" u="none" strike="noStrike" dirty="0">
                          <a:solidFill>
                            <a:srgbClr val="000000"/>
                          </a:solidFill>
                          <a:effectLst/>
                          <a:latin typeface="Arial MT"/>
                          <a:ea typeface="游ゴシック" panose="020B0400000000000000" pitchFamily="50" charset="-128"/>
                        </a:rPr>
                        <a:t>4000</a:t>
                      </a:r>
                      <a:r>
                        <a:rPr lang="ja-JP" altLang="en-US" sz="1000" b="0" i="0" u="none" strike="noStrike" dirty="0">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dirty="0">
                          <a:solidFill>
                            <a:srgbClr val="000000"/>
                          </a:solidFill>
                          <a:effectLst/>
                          <a:latin typeface="Arial MT"/>
                          <a:ea typeface="游ゴシック" panose="020B0400000000000000" pitchFamily="50" charset="-128"/>
                        </a:rPr>
                        <a:t>/1</a:t>
                      </a:r>
                      <a:r>
                        <a:rPr lang="ja-JP" altLang="en-US" sz="1000" b="0" i="0" u="none" strike="noStrike" dirty="0">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dirty="0">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61374685"/>
                  </a:ext>
                </a:extLst>
              </a:tr>
              <a:tr h="307216">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16:00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a:t>
                      </a:r>
                      <a:r>
                        <a:rPr lang="en-US" altLang="ja-JP" sz="1000" b="0" i="0" u="none" strike="noStrike">
                          <a:solidFill>
                            <a:srgbClr val="000000"/>
                          </a:solidFill>
                          <a:effectLst/>
                          <a:latin typeface="Arial MT"/>
                          <a:ea typeface="游ゴシック" panose="020B0400000000000000" pitchFamily="50" charset="-128"/>
                        </a:rPr>
                        <a:t>(30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分間</a:t>
                      </a:r>
                      <a:r>
                        <a:rPr lang="en-US" altLang="ja-JP" sz="1000" b="0" i="0" u="none" strike="noStrike">
                          <a:solidFill>
                            <a:srgbClr val="000000"/>
                          </a:solidFill>
                          <a:effectLst/>
                          <a:latin typeface="Arial MT"/>
                          <a:ea typeface="游ゴシック" panose="020B0400000000000000" pitchFamily="50" charset="-128"/>
                        </a:rPr>
                        <a:t>)</a:t>
                      </a: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buNone/>
                      </a:pPr>
                      <a:r>
                        <a:rPr lang="en-US" altLang="ja-JP" sz="1000" b="0" i="0" u="none" strike="noStrike" dirty="0">
                          <a:solidFill>
                            <a:srgbClr val="000000"/>
                          </a:solidFill>
                          <a:effectLst/>
                          <a:latin typeface="Arial MT"/>
                          <a:ea typeface="游ゴシック" panose="020B0400000000000000" pitchFamily="50" charset="-128"/>
                        </a:rPr>
                        <a:t>4000</a:t>
                      </a:r>
                      <a:r>
                        <a:rPr lang="ja-JP" altLang="en-US" sz="1000" b="0" i="0" u="none" strike="noStrike" dirty="0">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dirty="0">
                          <a:solidFill>
                            <a:srgbClr val="000000"/>
                          </a:solidFill>
                          <a:effectLst/>
                          <a:latin typeface="Arial MT"/>
                          <a:ea typeface="游ゴシック" panose="020B0400000000000000" pitchFamily="50" charset="-128"/>
                        </a:rPr>
                        <a:t>/1</a:t>
                      </a:r>
                      <a:r>
                        <a:rPr lang="ja-JP" altLang="en-US" sz="1000" b="0" i="0" u="none" strike="noStrike" dirty="0">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dirty="0">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35622988"/>
                  </a:ext>
                </a:extLst>
              </a:tr>
              <a:tr h="307216">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16:30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a:t>
                      </a:r>
                      <a:r>
                        <a:rPr lang="en-US" altLang="ja-JP" sz="1000" b="0" i="0" u="none" strike="noStrike">
                          <a:solidFill>
                            <a:srgbClr val="000000"/>
                          </a:solidFill>
                          <a:effectLst/>
                          <a:latin typeface="Arial MT"/>
                          <a:ea typeface="游ゴシック" panose="020B0400000000000000" pitchFamily="50" charset="-128"/>
                        </a:rPr>
                        <a:t>(30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分間</a:t>
                      </a:r>
                      <a:r>
                        <a:rPr lang="en-US" altLang="ja-JP" sz="1000" b="0" i="0" u="none" strike="noStrike">
                          <a:solidFill>
                            <a:srgbClr val="000000"/>
                          </a:solidFill>
                          <a:effectLst/>
                          <a:latin typeface="Arial MT"/>
                          <a:ea typeface="游ゴシック" panose="020B0400000000000000" pitchFamily="50" charset="-128"/>
                        </a:rPr>
                        <a:t>)</a:t>
                      </a: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buNone/>
                      </a:pPr>
                      <a:r>
                        <a:rPr lang="en-US" altLang="ja-JP" sz="1000" b="0" i="0" u="none" strike="noStrike" dirty="0">
                          <a:solidFill>
                            <a:srgbClr val="000000"/>
                          </a:solidFill>
                          <a:effectLst/>
                          <a:latin typeface="Arial MT"/>
                          <a:ea typeface="游ゴシック" panose="020B0400000000000000" pitchFamily="50" charset="-128"/>
                        </a:rPr>
                        <a:t>4000</a:t>
                      </a:r>
                      <a:r>
                        <a:rPr lang="ja-JP" altLang="en-US" sz="1000" b="0" i="0" u="none" strike="noStrike" dirty="0">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dirty="0">
                          <a:solidFill>
                            <a:srgbClr val="000000"/>
                          </a:solidFill>
                          <a:effectLst/>
                          <a:latin typeface="Arial MT"/>
                          <a:ea typeface="游ゴシック" panose="020B0400000000000000" pitchFamily="50" charset="-128"/>
                        </a:rPr>
                        <a:t>/1</a:t>
                      </a:r>
                      <a:r>
                        <a:rPr lang="ja-JP" altLang="en-US" sz="1000" b="0" i="0" u="none" strike="noStrike" dirty="0">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dirty="0">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9342974"/>
                  </a:ext>
                </a:extLst>
              </a:tr>
              <a:tr h="307216">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17:00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a:t>
                      </a:r>
                      <a:r>
                        <a:rPr lang="en-US" altLang="ja-JP" sz="1000" b="0" i="0" u="none" strike="noStrike">
                          <a:solidFill>
                            <a:srgbClr val="000000"/>
                          </a:solidFill>
                          <a:effectLst/>
                          <a:latin typeface="Arial MT"/>
                          <a:ea typeface="游ゴシック" panose="020B0400000000000000" pitchFamily="50" charset="-128"/>
                        </a:rPr>
                        <a:t>(30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分間</a:t>
                      </a:r>
                      <a:r>
                        <a:rPr lang="en-US" altLang="ja-JP" sz="1000" b="0" i="0" u="none" strike="noStrike">
                          <a:solidFill>
                            <a:srgbClr val="000000"/>
                          </a:solidFill>
                          <a:effectLst/>
                          <a:latin typeface="Arial MT"/>
                          <a:ea typeface="游ゴシック" panose="020B0400000000000000" pitchFamily="50" charset="-128"/>
                        </a:rPr>
                        <a:t>)</a:t>
                      </a: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buNone/>
                      </a:pPr>
                      <a:r>
                        <a:rPr lang="en-US" altLang="ja-JP" sz="1000" b="0" i="0" u="none" strike="noStrike" dirty="0">
                          <a:solidFill>
                            <a:srgbClr val="000000"/>
                          </a:solidFill>
                          <a:effectLst/>
                          <a:latin typeface="Arial MT"/>
                          <a:ea typeface="游ゴシック" panose="020B0400000000000000" pitchFamily="50" charset="-128"/>
                        </a:rPr>
                        <a:t>4000</a:t>
                      </a:r>
                      <a:r>
                        <a:rPr lang="ja-JP" altLang="en-US" sz="1000" b="0" i="0" u="none" strike="noStrike" dirty="0">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dirty="0">
                          <a:solidFill>
                            <a:srgbClr val="000000"/>
                          </a:solidFill>
                          <a:effectLst/>
                          <a:latin typeface="Arial MT"/>
                          <a:ea typeface="游ゴシック" panose="020B0400000000000000" pitchFamily="50" charset="-128"/>
                        </a:rPr>
                        <a:t>/1</a:t>
                      </a:r>
                      <a:r>
                        <a:rPr lang="ja-JP" altLang="en-US" sz="1000" b="0" i="0" u="none" strike="noStrike" dirty="0">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dirty="0">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0661551"/>
                  </a:ext>
                </a:extLst>
              </a:tr>
              <a:tr h="307216">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17:30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a:t>
                      </a:r>
                      <a:r>
                        <a:rPr lang="en-US" altLang="ja-JP" sz="1000" b="0" i="0" u="none" strike="noStrike">
                          <a:solidFill>
                            <a:srgbClr val="000000"/>
                          </a:solidFill>
                          <a:effectLst/>
                          <a:latin typeface="Arial MT"/>
                          <a:ea typeface="游ゴシック" panose="020B0400000000000000" pitchFamily="50" charset="-128"/>
                        </a:rPr>
                        <a:t>(30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分間</a:t>
                      </a:r>
                      <a:r>
                        <a:rPr lang="en-US" altLang="ja-JP" sz="1000" b="0" i="0" u="none" strike="noStrike">
                          <a:solidFill>
                            <a:srgbClr val="000000"/>
                          </a:solidFill>
                          <a:effectLst/>
                          <a:latin typeface="Arial MT"/>
                          <a:ea typeface="游ゴシック" panose="020B0400000000000000" pitchFamily="50" charset="-128"/>
                        </a:rPr>
                        <a:t>)</a:t>
                      </a: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F2D0"/>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F2D0"/>
                    </a:solidFill>
                  </a:tcPr>
                </a:tc>
                <a:tc>
                  <a:txBody>
                    <a:bodyPr/>
                    <a:lstStyle/>
                    <a:p>
                      <a:pPr algn="ctr" fontAlgn="ctr">
                        <a:buNone/>
                      </a:pPr>
                      <a:r>
                        <a:rPr lang="en-US" altLang="ja-JP" sz="1000" b="0" i="0" u="none" strike="noStrike">
                          <a:solidFill>
                            <a:srgbClr val="000000"/>
                          </a:solidFill>
                          <a:effectLst/>
                          <a:latin typeface="Arial MT"/>
                          <a:ea typeface="游ゴシック" panose="020B0400000000000000" pitchFamily="50" charset="-128"/>
                        </a:rPr>
                        <a:t>4000</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a:solidFill>
                            <a:srgbClr val="000000"/>
                          </a:solidFill>
                          <a:effectLst/>
                          <a:latin typeface="Arial MT"/>
                          <a:ea typeface="游ゴシック" panose="020B0400000000000000" pitchFamily="50" charset="-128"/>
                        </a:rPr>
                        <a:t>/1</a:t>
                      </a:r>
                      <a:r>
                        <a:rPr lang="ja-JP" altLang="en-US" sz="1000" b="0" i="0" u="none" strike="noStrike">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F2D0"/>
                    </a:solidFill>
                  </a:tcPr>
                </a:tc>
                <a:tc>
                  <a:txBody>
                    <a:bodyPr/>
                    <a:lstStyle/>
                    <a:p>
                      <a:pPr algn="ctr" fontAlgn="ctr">
                        <a:buNone/>
                      </a:pPr>
                      <a:r>
                        <a:rPr lang="en-US" altLang="ja-JP" sz="1000" b="0" i="0" u="none" strike="noStrike" dirty="0">
                          <a:solidFill>
                            <a:srgbClr val="000000"/>
                          </a:solidFill>
                          <a:effectLst/>
                          <a:latin typeface="Arial MT"/>
                          <a:ea typeface="游ゴシック" panose="020B0400000000000000" pitchFamily="50" charset="-128"/>
                        </a:rPr>
                        <a:t>4000</a:t>
                      </a:r>
                      <a:r>
                        <a:rPr lang="ja-JP" altLang="en-US" sz="1000" b="0" i="0" u="none" strike="noStrike" dirty="0">
                          <a:solidFill>
                            <a:srgbClr val="000000"/>
                          </a:solidFill>
                          <a:effectLst/>
                          <a:latin typeface="MS PGothic" panose="020B0600070205080204" pitchFamily="50" charset="-128"/>
                          <a:ea typeface="MS PGothic" panose="020B0600070205080204" pitchFamily="50" charset="-128"/>
                        </a:rPr>
                        <a:t>円</a:t>
                      </a:r>
                      <a:r>
                        <a:rPr lang="en-US" altLang="ja-JP" sz="1000" b="0" i="0" u="none" strike="noStrike" dirty="0">
                          <a:solidFill>
                            <a:srgbClr val="000000"/>
                          </a:solidFill>
                          <a:effectLst/>
                          <a:latin typeface="Arial MT"/>
                          <a:ea typeface="游ゴシック" panose="020B0400000000000000" pitchFamily="50" charset="-128"/>
                        </a:rPr>
                        <a:t>/1</a:t>
                      </a:r>
                      <a:r>
                        <a:rPr lang="ja-JP" altLang="en-US" sz="1000" b="0" i="0" u="none" strike="noStrike" dirty="0">
                          <a:solidFill>
                            <a:srgbClr val="000000"/>
                          </a:solidFill>
                          <a:effectLst/>
                          <a:latin typeface="MS PGothic" panose="020B0600070205080204" pitchFamily="50" charset="-128"/>
                          <a:ea typeface="MS PGothic" panose="020B0600070205080204" pitchFamily="50" charset="-128"/>
                        </a:rPr>
                        <a:t>名</a:t>
                      </a:r>
                      <a:endParaRPr lang="ja-JP" altLang="en-US" sz="1000" b="0" i="0" u="none" strike="noStrike" dirty="0">
                        <a:solidFill>
                          <a:srgbClr val="000000"/>
                        </a:solidFill>
                        <a:effectLst/>
                        <a:latin typeface="Arial MT"/>
                        <a:ea typeface="游ゴシック" panose="020B0400000000000000" pitchFamily="50" charset="-128"/>
                      </a:endParaRP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3769800795"/>
                  </a:ext>
                </a:extLst>
              </a:tr>
              <a:tr h="307216">
                <a:tc>
                  <a:txBody>
                    <a:bodyPr/>
                    <a:lstStyle/>
                    <a:p>
                      <a:pPr algn="l" fontAlgn="ctr">
                        <a:buNone/>
                      </a:pPr>
                      <a:endParaRPr lang="ja-JP" altLang="en-US" sz="700" b="0" i="0" u="none" strike="noStrike">
                        <a:solidFill>
                          <a:srgbClr val="000000"/>
                        </a:solidFill>
                        <a:effectLst/>
                        <a:latin typeface="游ゴシック" panose="020B0400000000000000" pitchFamily="50" charset="-128"/>
                        <a:ea typeface="游ゴシック" panose="020B0400000000000000" pitchFamily="50" charset="-128"/>
                      </a:endParaRPr>
                    </a:p>
                  </a:txBody>
                  <a:tcPr marL="4312" marR="4312" marT="4312"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l" fontAlgn="ctr">
                        <a:buNone/>
                      </a:pPr>
                      <a:r>
                        <a:rPr lang="ja-JP" altLang="en-US" sz="7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4312" marR="4312" marT="4312" marB="0" anchor="ctr">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l" fontAlgn="ctr">
                        <a:buNone/>
                      </a:pPr>
                      <a:endParaRPr lang="ja-JP" altLang="en-US" sz="700" b="0" i="0" u="none" strike="noStrike">
                        <a:solidFill>
                          <a:srgbClr val="000000"/>
                        </a:solidFill>
                        <a:effectLst/>
                        <a:latin typeface="游ゴシック" panose="020B0400000000000000" pitchFamily="50" charset="-128"/>
                        <a:ea typeface="游ゴシック" panose="020B0400000000000000" pitchFamily="50" charset="-128"/>
                      </a:endParaRPr>
                    </a:p>
                  </a:txBody>
                  <a:tcPr marL="4312" marR="4312" marT="4312" marB="0" anchor="ctr">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l" fontAlgn="ctr">
                        <a:buNone/>
                      </a:pPr>
                      <a:endParaRPr lang="ja-JP" altLang="en-US" sz="7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312" marR="4312" marT="4312" marB="0" anchor="ctr">
                    <a:lnL>
                      <a:noFill/>
                    </a:lnL>
                    <a:lnR>
                      <a:noFill/>
                    </a:lnR>
                    <a:lnT w="190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975501855"/>
                  </a:ext>
                </a:extLst>
              </a:tr>
              <a:tr h="307216">
                <a:tc>
                  <a:txBody>
                    <a:bodyPr/>
                    <a:lstStyle/>
                    <a:p>
                      <a:pPr algn="ctr" fontAlgn="ctr">
                        <a:buNone/>
                      </a:pPr>
                      <a:r>
                        <a:rPr lang="ja-JP" altLang="en-US" sz="700" b="0" i="0" u="none" strike="noStrike">
                          <a:solidFill>
                            <a:srgbClr val="000000"/>
                          </a:solidFill>
                          <a:effectLst/>
                          <a:latin typeface="Arial MT"/>
                          <a:ea typeface="游ゴシック" panose="020B0400000000000000" pitchFamily="50" charset="-128"/>
                        </a:rPr>
                        <a:t>　</a:t>
                      </a: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gridSpan="2">
                  <a:txBody>
                    <a:bodyPr/>
                    <a:lstStyle/>
                    <a:p>
                      <a:pPr algn="l" fontAlgn="ctr">
                        <a:buNone/>
                      </a:pP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最小参加人数</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20</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名以上　</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4000</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円</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/1</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名お買物券</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300</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円付き</a:t>
                      </a:r>
                    </a:p>
                  </a:txBody>
                  <a:tcPr marL="4312" marR="4312" marT="4312" marB="0" anchor="ctr">
                    <a:lnL w="19050" cap="flat" cmpd="sng" algn="ctr">
                      <a:solidFill>
                        <a:srgbClr val="000000"/>
                      </a:solidFill>
                      <a:prstDash val="solid"/>
                      <a:round/>
                      <a:headEnd type="none" w="med" len="med"/>
                      <a:tailEnd type="none" w="med" len="med"/>
                    </a:lnL>
                    <a:lnR>
                      <a:noFill/>
                    </a:lnR>
                    <a:lnT>
                      <a:noFill/>
                    </a:lnT>
                    <a:lnB>
                      <a:noFill/>
                    </a:lnB>
                    <a:noFill/>
                  </a:tcPr>
                </a:tc>
                <a:tc hMerge="1">
                  <a:txBody>
                    <a:bodyPr/>
                    <a:lstStyle/>
                    <a:p>
                      <a:pPr algn="l" fontAlgn="ctr">
                        <a:buNone/>
                      </a:pPr>
                      <a:endPar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312" marR="4312" marT="4312" marB="0" anchor="ctr">
                    <a:lnL>
                      <a:noFill/>
                    </a:lnL>
                    <a:lnR>
                      <a:noFill/>
                    </a:lnR>
                    <a:lnT>
                      <a:noFill/>
                    </a:lnT>
                    <a:lnB>
                      <a:noFill/>
                    </a:lnB>
                    <a:noFill/>
                  </a:tcPr>
                </a:tc>
                <a:tc>
                  <a:txBody>
                    <a:bodyPr/>
                    <a:lstStyle/>
                    <a:p>
                      <a:pPr algn="l" fontAlgn="ctr">
                        <a:buNone/>
                      </a:pPr>
                      <a:endParaRPr lang="ja-JP" altLang="en-US" sz="700" b="0" i="0" u="none" strike="noStrike">
                        <a:solidFill>
                          <a:srgbClr val="000000"/>
                        </a:solidFill>
                        <a:effectLst/>
                        <a:latin typeface="游ゴシック" panose="020B0400000000000000" pitchFamily="50" charset="-128"/>
                        <a:ea typeface="游ゴシック" panose="020B0400000000000000" pitchFamily="50" charset="-128"/>
                      </a:endParaRPr>
                    </a:p>
                  </a:txBody>
                  <a:tcPr marL="4312" marR="4312" marT="4312" marB="0" anchor="ctr">
                    <a:lnL>
                      <a:noFill/>
                    </a:lnL>
                    <a:lnR>
                      <a:noFill/>
                    </a:lnR>
                    <a:lnT>
                      <a:noFill/>
                    </a:lnT>
                    <a:lnB>
                      <a:noFill/>
                    </a:lnB>
                    <a:noFill/>
                  </a:tcPr>
                </a:tc>
                <a:extLst>
                  <a:ext uri="{0D108BD9-81ED-4DB2-BD59-A6C34878D82A}">
                    <a16:rowId xmlns:a16="http://schemas.microsoft.com/office/drawing/2014/main" val="789469023"/>
                  </a:ext>
                </a:extLst>
              </a:tr>
              <a:tr h="307216">
                <a:tc>
                  <a:txBody>
                    <a:bodyPr/>
                    <a:lstStyle/>
                    <a:p>
                      <a:pPr algn="ctr" fontAlgn="ctr">
                        <a:buNone/>
                      </a:pPr>
                      <a:r>
                        <a:rPr lang="ja-JP" altLang="en-US" sz="700" b="0" i="0" u="none" strike="noStrike">
                          <a:solidFill>
                            <a:srgbClr val="000000"/>
                          </a:solidFill>
                          <a:effectLst/>
                          <a:latin typeface="Arial MT"/>
                          <a:ea typeface="游ゴシック" panose="020B0400000000000000" pitchFamily="50" charset="-128"/>
                        </a:rPr>
                        <a:t>　</a:t>
                      </a: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99"/>
                    </a:solidFill>
                  </a:tcPr>
                </a:tc>
                <a:tc gridSpan="2">
                  <a:txBody>
                    <a:bodyPr/>
                    <a:lstStyle/>
                    <a:p>
                      <a:pPr algn="l" fontAlgn="ctr">
                        <a:buNone/>
                      </a:pP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最小参加人数</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20</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名以上　</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5000</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円</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/1</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名お買物券</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300</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円付き</a:t>
                      </a:r>
                    </a:p>
                  </a:txBody>
                  <a:tcPr marL="4312" marR="4312" marT="4312" marB="0" anchor="ctr">
                    <a:lnL w="19050" cap="flat" cmpd="sng" algn="ctr">
                      <a:solidFill>
                        <a:srgbClr val="000000"/>
                      </a:solidFill>
                      <a:prstDash val="solid"/>
                      <a:round/>
                      <a:headEnd type="none" w="med" len="med"/>
                      <a:tailEnd type="none" w="med" len="med"/>
                    </a:lnL>
                    <a:lnR>
                      <a:noFill/>
                    </a:lnR>
                    <a:lnT>
                      <a:noFill/>
                    </a:lnT>
                    <a:lnB>
                      <a:noFill/>
                    </a:lnB>
                    <a:noFill/>
                  </a:tcPr>
                </a:tc>
                <a:tc hMerge="1">
                  <a:txBody>
                    <a:bodyPr/>
                    <a:lstStyle/>
                    <a:p>
                      <a:pPr algn="l" fontAlgn="ctr">
                        <a:buNone/>
                      </a:pPr>
                      <a:endPar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312" marR="4312" marT="4312" marB="0" anchor="ctr">
                    <a:lnL>
                      <a:noFill/>
                    </a:lnL>
                    <a:lnR>
                      <a:noFill/>
                    </a:lnR>
                    <a:lnT>
                      <a:noFill/>
                    </a:lnT>
                    <a:lnB>
                      <a:noFill/>
                    </a:lnB>
                    <a:noFill/>
                  </a:tcPr>
                </a:tc>
                <a:tc>
                  <a:txBody>
                    <a:bodyPr/>
                    <a:lstStyle/>
                    <a:p>
                      <a:pPr algn="l" fontAlgn="ctr">
                        <a:buNone/>
                      </a:pPr>
                      <a:endParaRPr lang="ja-JP" altLang="en-US" sz="7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312" marR="4312" marT="4312" marB="0" anchor="ctr">
                    <a:lnL>
                      <a:noFill/>
                    </a:lnL>
                    <a:lnR>
                      <a:noFill/>
                    </a:lnR>
                    <a:lnT>
                      <a:noFill/>
                    </a:lnT>
                    <a:lnB>
                      <a:noFill/>
                    </a:lnB>
                    <a:noFill/>
                  </a:tcPr>
                </a:tc>
                <a:extLst>
                  <a:ext uri="{0D108BD9-81ED-4DB2-BD59-A6C34878D82A}">
                    <a16:rowId xmlns:a16="http://schemas.microsoft.com/office/drawing/2014/main" val="3244453823"/>
                  </a:ext>
                </a:extLst>
              </a:tr>
              <a:tr h="307216">
                <a:tc>
                  <a:txBody>
                    <a:bodyPr/>
                    <a:lstStyle/>
                    <a:p>
                      <a:pPr algn="ctr" fontAlgn="ctr">
                        <a:buNone/>
                      </a:pPr>
                      <a:r>
                        <a:rPr lang="ja-JP" altLang="en-US" sz="700" b="0" i="0" u="none" strike="noStrike">
                          <a:solidFill>
                            <a:srgbClr val="000000"/>
                          </a:solidFill>
                          <a:effectLst/>
                          <a:latin typeface="Arial MT"/>
                          <a:ea typeface="游ゴシック" panose="020B0400000000000000" pitchFamily="50" charset="-128"/>
                        </a:rPr>
                        <a:t>　</a:t>
                      </a:r>
                    </a:p>
                  </a:txBody>
                  <a:tcPr marL="4312" marR="4312" marT="431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AF2D0"/>
                    </a:solidFill>
                  </a:tcPr>
                </a:tc>
                <a:tc gridSpan="2">
                  <a:txBody>
                    <a:bodyPr/>
                    <a:lstStyle/>
                    <a:p>
                      <a:pPr algn="l" fontAlgn="ctr">
                        <a:buNone/>
                      </a:pP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r>
                        <a:rPr lang="ja-JP" altLang="en-US" sz="1100" b="0" i="0" u="none" strike="noStrike" dirty="0">
                          <a:solidFill>
                            <a:srgbClr val="000000"/>
                          </a:solidFill>
                          <a:effectLst/>
                          <a:highlight>
                            <a:srgbClr val="FFFF00"/>
                          </a:highlight>
                          <a:latin typeface="游ゴシック" panose="020B0400000000000000" pitchFamily="50" charset="-128"/>
                          <a:ea typeface="游ゴシック" panose="020B0400000000000000" pitchFamily="50" charset="-128"/>
                        </a:rPr>
                        <a:t>最小参加人数</a:t>
                      </a:r>
                      <a:r>
                        <a:rPr lang="en-US" altLang="ja-JP" sz="1100" b="0" i="0" u="none" strike="noStrike" dirty="0">
                          <a:solidFill>
                            <a:srgbClr val="000000"/>
                          </a:solidFill>
                          <a:effectLst/>
                          <a:highlight>
                            <a:srgbClr val="FFFF00"/>
                          </a:highlight>
                          <a:latin typeface="游ゴシック" panose="020B0400000000000000" pitchFamily="50" charset="-128"/>
                          <a:ea typeface="游ゴシック" panose="020B0400000000000000" pitchFamily="50" charset="-128"/>
                        </a:rPr>
                        <a:t>10</a:t>
                      </a:r>
                      <a:r>
                        <a:rPr lang="ja-JP" altLang="en-US" sz="1100" b="0" i="0" u="none" strike="noStrike" dirty="0">
                          <a:solidFill>
                            <a:srgbClr val="000000"/>
                          </a:solidFill>
                          <a:effectLst/>
                          <a:highlight>
                            <a:srgbClr val="FFFF00"/>
                          </a:highlight>
                          <a:latin typeface="游ゴシック" panose="020B0400000000000000" pitchFamily="50" charset="-128"/>
                          <a:ea typeface="游ゴシック" panose="020B0400000000000000" pitchFamily="50" charset="-128"/>
                        </a:rPr>
                        <a:t>名以上　</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4000</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円</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/1</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名お買物券</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300</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円付き</a:t>
                      </a:r>
                    </a:p>
                  </a:txBody>
                  <a:tcPr marL="4312" marR="4312" marT="4312" marB="0" anchor="ctr">
                    <a:lnL w="19050" cap="flat" cmpd="sng" algn="ctr">
                      <a:solidFill>
                        <a:srgbClr val="000000"/>
                      </a:solidFill>
                      <a:prstDash val="solid"/>
                      <a:round/>
                      <a:headEnd type="none" w="med" len="med"/>
                      <a:tailEnd type="none" w="med" len="med"/>
                    </a:lnL>
                    <a:lnR>
                      <a:noFill/>
                    </a:lnR>
                    <a:lnT>
                      <a:noFill/>
                    </a:lnT>
                    <a:lnB>
                      <a:noFill/>
                    </a:lnB>
                    <a:noFill/>
                  </a:tcPr>
                </a:tc>
                <a:tc hMerge="1">
                  <a:txBody>
                    <a:bodyPr/>
                    <a:lstStyle/>
                    <a:p>
                      <a:pPr algn="l" fontAlgn="ctr">
                        <a:buNone/>
                      </a:pPr>
                      <a:endPar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312" marR="4312" marT="4312" marB="0" anchor="ctr">
                    <a:lnL>
                      <a:noFill/>
                    </a:lnL>
                    <a:lnR>
                      <a:noFill/>
                    </a:lnR>
                    <a:lnT>
                      <a:noFill/>
                    </a:lnT>
                    <a:lnB>
                      <a:noFill/>
                    </a:lnB>
                    <a:noFill/>
                  </a:tcPr>
                </a:tc>
                <a:tc>
                  <a:txBody>
                    <a:bodyPr/>
                    <a:lstStyle/>
                    <a:p>
                      <a:pPr algn="l" fontAlgn="ctr">
                        <a:buNone/>
                      </a:pPr>
                      <a:endParaRPr lang="en-US" altLang="ja-JP" sz="7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312" marR="4312" marT="4312" marB="0" anchor="ctr">
                    <a:lnL>
                      <a:noFill/>
                    </a:lnL>
                    <a:lnR>
                      <a:noFill/>
                    </a:lnR>
                    <a:lnT>
                      <a:noFill/>
                    </a:lnT>
                    <a:lnB>
                      <a:noFill/>
                    </a:lnB>
                    <a:noFill/>
                  </a:tcPr>
                </a:tc>
                <a:extLst>
                  <a:ext uri="{0D108BD9-81ED-4DB2-BD59-A6C34878D82A}">
                    <a16:rowId xmlns:a16="http://schemas.microsoft.com/office/drawing/2014/main" val="1494745547"/>
                  </a:ext>
                </a:extLst>
              </a:tr>
            </a:tbl>
          </a:graphicData>
        </a:graphic>
      </p:graphicFrame>
    </p:spTree>
    <p:extLst>
      <p:ext uri="{BB962C8B-B14F-4D97-AF65-F5344CB8AC3E}">
        <p14:creationId xmlns:p14="http://schemas.microsoft.com/office/powerpoint/2010/main" val="23172319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154CC"/>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360</TotalTime>
  <Words>1223</Words>
  <Application>Microsoft Office PowerPoint</Application>
  <PresentationFormat>ユーザー設定</PresentationFormat>
  <Paragraphs>170</Paragraphs>
  <Slides>5</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5</vt:i4>
      </vt:variant>
    </vt:vector>
  </HeadingPairs>
  <TitlesOfParts>
    <vt:vector size="12" baseType="lpstr">
      <vt:lpstr>Arial MT</vt:lpstr>
      <vt:lpstr>MS PGothic</vt:lpstr>
      <vt:lpstr>メイリオ</vt:lpstr>
      <vt:lpstr>游ゴシック</vt:lpstr>
      <vt:lpstr>Arial</vt:lpstr>
      <vt:lpstr>Calibri</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【出演要項】Hawaii Festival in OSAKA 2024</dc:title>
  <cp:lastModifiedBy>健一 横内</cp:lastModifiedBy>
  <cp:revision>5</cp:revision>
  <cp:lastPrinted>2025-12-30T06:20:44Z</cp:lastPrinted>
  <dcterms:created xsi:type="dcterms:W3CDTF">2024-03-31T23:41:45Z</dcterms:created>
  <dcterms:modified xsi:type="dcterms:W3CDTF">2025-12-30T09:56:36Z</dcterms:modified>
</cp:coreProperties>
</file>